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87" r:id="rId5"/>
    <p:sldId id="298" r:id="rId6"/>
    <p:sldId id="299" r:id="rId7"/>
    <p:sldId id="297" r:id="rId8"/>
    <p:sldId id="262" r:id="rId9"/>
    <p:sldId id="264" r:id="rId10"/>
    <p:sldId id="261" r:id="rId11"/>
    <p:sldId id="288" r:id="rId12"/>
    <p:sldId id="263" r:id="rId13"/>
    <p:sldId id="265" r:id="rId14"/>
    <p:sldId id="266" r:id="rId15"/>
    <p:sldId id="269" r:id="rId16"/>
    <p:sldId id="270" r:id="rId17"/>
    <p:sldId id="267" r:id="rId18"/>
    <p:sldId id="282" r:id="rId19"/>
    <p:sldId id="268" r:id="rId20"/>
    <p:sldId id="271" r:id="rId21"/>
    <p:sldId id="272" r:id="rId22"/>
    <p:sldId id="274" r:id="rId23"/>
    <p:sldId id="273" r:id="rId24"/>
    <p:sldId id="289" r:id="rId25"/>
    <p:sldId id="276" r:id="rId26"/>
    <p:sldId id="275" r:id="rId27"/>
    <p:sldId id="277" r:id="rId28"/>
    <p:sldId id="291" r:id="rId29"/>
    <p:sldId id="278" r:id="rId30"/>
    <p:sldId id="292" r:id="rId31"/>
    <p:sldId id="293" r:id="rId32"/>
    <p:sldId id="294" r:id="rId33"/>
    <p:sldId id="295" r:id="rId34"/>
    <p:sldId id="296" r:id="rId35"/>
    <p:sldId id="290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CCFF"/>
    <a:srgbClr val="99FF66"/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65"/>
    <p:restoredTop sz="94761"/>
  </p:normalViewPr>
  <p:slideViewPr>
    <p:cSldViewPr>
      <p:cViewPr>
        <p:scale>
          <a:sx n="72" d="100"/>
          <a:sy n="72" d="100"/>
        </p:scale>
        <p:origin x="-1320" y="-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536801-4353-4373-915E-D3EB151986C7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22735C9-7312-4148-8A65-CD8FDA002F0C}">
      <dgm:prSet phldrT="[Text]" custT="1"/>
      <dgm:spPr/>
      <dgm:t>
        <a:bodyPr/>
        <a:lstStyle/>
        <a:p>
          <a:r>
            <a:rPr lang="en-US" sz="2400" b="1" dirty="0"/>
            <a:t>Data</a:t>
          </a:r>
          <a:endParaRPr lang="en-IN" sz="2400" b="1" dirty="0"/>
        </a:p>
      </dgm:t>
    </dgm:pt>
    <dgm:pt modelId="{0A2454B9-8F17-4A93-A85E-56AEB7F3EC84}" type="parTrans" cxnId="{A8F1782F-B9C1-4D09-BD88-46FDF08D50D7}">
      <dgm:prSet/>
      <dgm:spPr/>
      <dgm:t>
        <a:bodyPr/>
        <a:lstStyle/>
        <a:p>
          <a:endParaRPr lang="en-IN" sz="2000"/>
        </a:p>
      </dgm:t>
    </dgm:pt>
    <dgm:pt modelId="{BD34B412-039B-4702-996E-D9CE92CFCEF6}" type="sibTrans" cxnId="{A8F1782F-B9C1-4D09-BD88-46FDF08D50D7}">
      <dgm:prSet/>
      <dgm:spPr/>
      <dgm:t>
        <a:bodyPr/>
        <a:lstStyle/>
        <a:p>
          <a:endParaRPr lang="en-IN" sz="2000"/>
        </a:p>
      </dgm:t>
    </dgm:pt>
    <dgm:pt modelId="{EAA12CCC-5E9B-497F-88EC-8789DD3E31C9}">
      <dgm:prSet phldrT="[Text]" custT="1"/>
      <dgm:spPr/>
      <dgm:t>
        <a:bodyPr/>
        <a:lstStyle/>
        <a:p>
          <a:r>
            <a:rPr lang="en-US" sz="2200" b="1" dirty="0"/>
            <a:t>Storage</a:t>
          </a:r>
          <a:endParaRPr lang="en-IN" sz="2200" b="1" dirty="0"/>
        </a:p>
      </dgm:t>
    </dgm:pt>
    <dgm:pt modelId="{B96442F9-7F61-48A4-AFD6-4842C914150E}" type="parTrans" cxnId="{8D36310C-1B49-4244-9EF5-75F32E60E2B1}">
      <dgm:prSet/>
      <dgm:spPr/>
      <dgm:t>
        <a:bodyPr/>
        <a:lstStyle/>
        <a:p>
          <a:endParaRPr lang="en-IN" sz="2000"/>
        </a:p>
      </dgm:t>
    </dgm:pt>
    <dgm:pt modelId="{3157C7DF-CF73-4F23-BF6A-943DFF4887DD}" type="sibTrans" cxnId="{8D36310C-1B49-4244-9EF5-75F32E60E2B1}">
      <dgm:prSet/>
      <dgm:spPr/>
      <dgm:t>
        <a:bodyPr/>
        <a:lstStyle/>
        <a:p>
          <a:endParaRPr lang="en-IN" sz="2000"/>
        </a:p>
      </dgm:t>
    </dgm:pt>
    <dgm:pt modelId="{5FAE307F-0D37-4616-99F9-0CB54D25915B}">
      <dgm:prSet phldrT="[Text]" custT="1"/>
      <dgm:spPr/>
      <dgm:t>
        <a:bodyPr/>
        <a:lstStyle/>
        <a:p>
          <a:r>
            <a:rPr lang="en-US" sz="2200" b="1" dirty="0"/>
            <a:t>Information Retrieval</a:t>
          </a:r>
          <a:endParaRPr lang="en-IN" sz="2200" b="1" dirty="0"/>
        </a:p>
      </dgm:t>
    </dgm:pt>
    <dgm:pt modelId="{9CAF68F6-47F2-4EC5-AB30-9181BFCDF6EE}" type="parTrans" cxnId="{DB5A4E42-924B-4110-93FC-0D7EDF72571A}">
      <dgm:prSet/>
      <dgm:spPr/>
      <dgm:t>
        <a:bodyPr/>
        <a:lstStyle/>
        <a:p>
          <a:endParaRPr lang="en-IN" sz="2000"/>
        </a:p>
      </dgm:t>
    </dgm:pt>
    <dgm:pt modelId="{6640678F-3832-4159-8CE0-3743C3F02BA3}" type="sibTrans" cxnId="{DB5A4E42-924B-4110-93FC-0D7EDF72571A}">
      <dgm:prSet/>
      <dgm:spPr/>
      <dgm:t>
        <a:bodyPr/>
        <a:lstStyle/>
        <a:p>
          <a:endParaRPr lang="en-IN" sz="2000"/>
        </a:p>
      </dgm:t>
    </dgm:pt>
    <dgm:pt modelId="{FDB05EBF-C7B7-4D4D-A717-0EF5E0A09619}">
      <dgm:prSet custT="1"/>
      <dgm:spPr/>
      <dgm:t>
        <a:bodyPr/>
        <a:lstStyle/>
        <a:p>
          <a:pPr algn="l"/>
          <a:r>
            <a:rPr lang="en-US" sz="2000" dirty="0"/>
            <a:t>- Text Files</a:t>
          </a:r>
        </a:p>
        <a:p>
          <a:pPr algn="l"/>
          <a:r>
            <a:rPr lang="en-US" sz="2000" dirty="0"/>
            <a:t>- Spreadsheets</a:t>
          </a:r>
        </a:p>
        <a:p>
          <a:pPr algn="l"/>
          <a:r>
            <a:rPr lang="en-US" sz="2000" dirty="0"/>
            <a:t>- Relational Database (Tabular)</a:t>
          </a:r>
        </a:p>
        <a:p>
          <a:pPr algn="l"/>
          <a:r>
            <a:rPr lang="en-US" sz="2000" dirty="0"/>
            <a:t>- Key-value Pairs </a:t>
          </a:r>
          <a:endParaRPr lang="en-IN" sz="2000" dirty="0"/>
        </a:p>
      </dgm:t>
    </dgm:pt>
    <dgm:pt modelId="{805159AD-2652-4A63-983C-ECCBFA05537E}" type="parTrans" cxnId="{52677DCF-C981-40D7-A2B3-CFFFC18F4DAB}">
      <dgm:prSet/>
      <dgm:spPr/>
      <dgm:t>
        <a:bodyPr/>
        <a:lstStyle/>
        <a:p>
          <a:endParaRPr lang="en-IN" sz="2000"/>
        </a:p>
      </dgm:t>
    </dgm:pt>
    <dgm:pt modelId="{EA441CE1-9809-44EC-812E-6641AA691CD2}" type="sibTrans" cxnId="{52677DCF-C981-40D7-A2B3-CFFFC18F4DAB}">
      <dgm:prSet/>
      <dgm:spPr/>
      <dgm:t>
        <a:bodyPr/>
        <a:lstStyle/>
        <a:p>
          <a:endParaRPr lang="en-IN" sz="2000"/>
        </a:p>
      </dgm:t>
    </dgm:pt>
    <dgm:pt modelId="{60FEDF11-4043-470F-A37B-7C58DE3559BC}">
      <dgm:prSet custT="1"/>
      <dgm:spPr/>
      <dgm:t>
        <a:bodyPr/>
        <a:lstStyle/>
        <a:p>
          <a:pPr algn="l"/>
          <a:r>
            <a:rPr lang="en-US" sz="2000" dirty="0"/>
            <a:t>- Sequential/Manual</a:t>
          </a:r>
        </a:p>
        <a:p>
          <a:pPr algn="l"/>
          <a:r>
            <a:rPr lang="en-US" sz="2000" dirty="0"/>
            <a:t>- Query Based</a:t>
          </a:r>
        </a:p>
        <a:p>
          <a:pPr algn="l"/>
          <a:r>
            <a:rPr lang="en-US" sz="2000" dirty="0"/>
            <a:t>- Natural Language Based</a:t>
          </a:r>
        </a:p>
        <a:p>
          <a:pPr algn="l"/>
          <a:endParaRPr lang="en-IN" sz="2000" dirty="0"/>
        </a:p>
      </dgm:t>
    </dgm:pt>
    <dgm:pt modelId="{95ACA644-723A-4DEC-A61A-8B242698CC92}" type="parTrans" cxnId="{805ADE10-33B7-4831-A681-E9611DFD2BF5}">
      <dgm:prSet/>
      <dgm:spPr/>
      <dgm:t>
        <a:bodyPr/>
        <a:lstStyle/>
        <a:p>
          <a:endParaRPr lang="en-IN" sz="2000"/>
        </a:p>
      </dgm:t>
    </dgm:pt>
    <dgm:pt modelId="{3C0ECBD9-501F-44DF-A12F-EB820F2834E2}" type="sibTrans" cxnId="{805ADE10-33B7-4831-A681-E9611DFD2BF5}">
      <dgm:prSet/>
      <dgm:spPr/>
      <dgm:t>
        <a:bodyPr/>
        <a:lstStyle/>
        <a:p>
          <a:endParaRPr lang="en-IN" sz="2000"/>
        </a:p>
      </dgm:t>
    </dgm:pt>
    <dgm:pt modelId="{99226035-03FD-4F76-AA23-6138DA9ECDF9}" type="pres">
      <dgm:prSet presAssocID="{95536801-4353-4373-915E-D3EB151986C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C848DA54-64A5-4244-B5DC-C5A01E5D50C1}" type="pres">
      <dgm:prSet presAssocID="{122735C9-7312-4148-8A65-CD8FDA002F0C}" presName="hierRoot1" presStyleCnt="0"/>
      <dgm:spPr/>
    </dgm:pt>
    <dgm:pt modelId="{4C20B79B-A917-42CD-AE8B-26DF83791225}" type="pres">
      <dgm:prSet presAssocID="{122735C9-7312-4148-8A65-CD8FDA002F0C}" presName="composite" presStyleCnt="0"/>
      <dgm:spPr/>
    </dgm:pt>
    <dgm:pt modelId="{1C5789DD-EEA4-4CE6-B27E-D875EE524B2B}" type="pres">
      <dgm:prSet presAssocID="{122735C9-7312-4148-8A65-CD8FDA002F0C}" presName="background" presStyleLbl="node0" presStyleIdx="0" presStyleCnt="1"/>
      <dgm:spPr/>
    </dgm:pt>
    <dgm:pt modelId="{A3CE1A8E-46B9-4420-8141-53B55728406C}" type="pres">
      <dgm:prSet presAssocID="{122735C9-7312-4148-8A65-CD8FDA002F0C}" presName="text" presStyleLbl="fgAcc0" presStyleIdx="0" presStyleCnt="1" custScaleX="148859" custLinFactNeighborY="-2567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12121BF-950D-417D-8312-7B51D542C5F0}" type="pres">
      <dgm:prSet presAssocID="{122735C9-7312-4148-8A65-CD8FDA002F0C}" presName="hierChild2" presStyleCnt="0"/>
      <dgm:spPr/>
    </dgm:pt>
    <dgm:pt modelId="{AD9F3D1A-1D36-48A5-B3A5-D3E7B34EAD29}" type="pres">
      <dgm:prSet presAssocID="{B96442F9-7F61-48A4-AFD6-4842C914150E}" presName="Name10" presStyleLbl="parChTrans1D2" presStyleIdx="0" presStyleCnt="2"/>
      <dgm:spPr/>
      <dgm:t>
        <a:bodyPr/>
        <a:lstStyle/>
        <a:p>
          <a:endParaRPr lang="en-IN"/>
        </a:p>
      </dgm:t>
    </dgm:pt>
    <dgm:pt modelId="{0398845B-3FA1-4EB0-B924-1A32661B445F}" type="pres">
      <dgm:prSet presAssocID="{EAA12CCC-5E9B-497F-88EC-8789DD3E31C9}" presName="hierRoot2" presStyleCnt="0"/>
      <dgm:spPr/>
    </dgm:pt>
    <dgm:pt modelId="{6E8065AA-7333-4DE1-8D41-0DB7FD821815}" type="pres">
      <dgm:prSet presAssocID="{EAA12CCC-5E9B-497F-88EC-8789DD3E31C9}" presName="composite2" presStyleCnt="0"/>
      <dgm:spPr/>
    </dgm:pt>
    <dgm:pt modelId="{8E46BC75-60CF-44A8-9FCD-A1B8FD438226}" type="pres">
      <dgm:prSet presAssocID="{EAA12CCC-5E9B-497F-88EC-8789DD3E31C9}" presName="background2" presStyleLbl="node2" presStyleIdx="0" presStyleCnt="2"/>
      <dgm:spPr/>
    </dgm:pt>
    <dgm:pt modelId="{F68218A8-7040-41DD-BAF5-E58FA4D8B878}" type="pres">
      <dgm:prSet presAssocID="{EAA12CCC-5E9B-497F-88EC-8789DD3E31C9}" presName="text2" presStyleLbl="fgAcc2" presStyleIdx="0" presStyleCnt="2" custScaleX="14094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A93A331-C8CB-4DCD-9FCB-30733E5E16D1}" type="pres">
      <dgm:prSet presAssocID="{EAA12CCC-5E9B-497F-88EC-8789DD3E31C9}" presName="hierChild3" presStyleCnt="0"/>
      <dgm:spPr/>
    </dgm:pt>
    <dgm:pt modelId="{2BB8DA22-A0A1-4DF7-B87A-4DA8EE61EA45}" type="pres">
      <dgm:prSet presAssocID="{805159AD-2652-4A63-983C-ECCBFA05537E}" presName="Name17" presStyleLbl="parChTrans1D3" presStyleIdx="0" presStyleCnt="2"/>
      <dgm:spPr/>
      <dgm:t>
        <a:bodyPr/>
        <a:lstStyle/>
        <a:p>
          <a:endParaRPr lang="en-IN"/>
        </a:p>
      </dgm:t>
    </dgm:pt>
    <dgm:pt modelId="{F2F07010-01AD-4D93-94F1-51A7F70501BC}" type="pres">
      <dgm:prSet presAssocID="{FDB05EBF-C7B7-4D4D-A717-0EF5E0A09619}" presName="hierRoot3" presStyleCnt="0"/>
      <dgm:spPr/>
    </dgm:pt>
    <dgm:pt modelId="{1C25FA83-F932-4EED-8ADC-DCA0FF8615A8}" type="pres">
      <dgm:prSet presAssocID="{FDB05EBF-C7B7-4D4D-A717-0EF5E0A09619}" presName="composite3" presStyleCnt="0"/>
      <dgm:spPr/>
    </dgm:pt>
    <dgm:pt modelId="{34F196DA-66D5-4274-8D16-6322D6D521AD}" type="pres">
      <dgm:prSet presAssocID="{FDB05EBF-C7B7-4D4D-A717-0EF5E0A09619}" presName="background3" presStyleLbl="node3" presStyleIdx="0" presStyleCnt="2"/>
      <dgm:spPr/>
    </dgm:pt>
    <dgm:pt modelId="{D1E80620-19F9-4486-B966-6EA4D77AABAF}" type="pres">
      <dgm:prSet presAssocID="{FDB05EBF-C7B7-4D4D-A717-0EF5E0A09619}" presName="text3" presStyleLbl="fgAcc3" presStyleIdx="0" presStyleCnt="2" custScaleX="274783" custScaleY="227520" custLinFactNeighborX="-4465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05EBA26F-5ABA-4214-9446-9B45ED39A91A}" type="pres">
      <dgm:prSet presAssocID="{FDB05EBF-C7B7-4D4D-A717-0EF5E0A09619}" presName="hierChild4" presStyleCnt="0"/>
      <dgm:spPr/>
    </dgm:pt>
    <dgm:pt modelId="{B2C86EF3-777A-4E80-9A25-CE4FEBC3F5D7}" type="pres">
      <dgm:prSet presAssocID="{9CAF68F6-47F2-4EC5-AB30-9181BFCDF6EE}" presName="Name10" presStyleLbl="parChTrans1D2" presStyleIdx="1" presStyleCnt="2"/>
      <dgm:spPr/>
      <dgm:t>
        <a:bodyPr/>
        <a:lstStyle/>
        <a:p>
          <a:endParaRPr lang="en-IN"/>
        </a:p>
      </dgm:t>
    </dgm:pt>
    <dgm:pt modelId="{B7FDB8F4-C360-455B-892F-5631088AAD75}" type="pres">
      <dgm:prSet presAssocID="{5FAE307F-0D37-4616-99F9-0CB54D25915B}" presName="hierRoot2" presStyleCnt="0"/>
      <dgm:spPr/>
    </dgm:pt>
    <dgm:pt modelId="{C8A0AF4A-F07B-49CC-9103-8E3482E5A335}" type="pres">
      <dgm:prSet presAssocID="{5FAE307F-0D37-4616-99F9-0CB54D25915B}" presName="composite2" presStyleCnt="0"/>
      <dgm:spPr/>
    </dgm:pt>
    <dgm:pt modelId="{BA6CE739-33C9-4EB7-80D3-C6C1DFAFEBAC}" type="pres">
      <dgm:prSet presAssocID="{5FAE307F-0D37-4616-99F9-0CB54D25915B}" presName="background2" presStyleLbl="node2" presStyleIdx="1" presStyleCnt="2"/>
      <dgm:spPr/>
    </dgm:pt>
    <dgm:pt modelId="{B6A618AC-8C0A-452B-B74E-0B84A2AF01CF}" type="pres">
      <dgm:prSet presAssocID="{5FAE307F-0D37-4616-99F9-0CB54D25915B}" presName="text2" presStyleLbl="fgAcc2" presStyleIdx="1" presStyleCnt="2" custScaleX="17116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8329F454-2563-4CF9-8162-7E58051C7E1E}" type="pres">
      <dgm:prSet presAssocID="{5FAE307F-0D37-4616-99F9-0CB54D25915B}" presName="hierChild3" presStyleCnt="0"/>
      <dgm:spPr/>
    </dgm:pt>
    <dgm:pt modelId="{4D8D351D-CB68-4971-A957-F8E242803F8C}" type="pres">
      <dgm:prSet presAssocID="{95ACA644-723A-4DEC-A61A-8B242698CC92}" presName="Name17" presStyleLbl="parChTrans1D3" presStyleIdx="1" presStyleCnt="2"/>
      <dgm:spPr/>
      <dgm:t>
        <a:bodyPr/>
        <a:lstStyle/>
        <a:p>
          <a:endParaRPr lang="en-IN"/>
        </a:p>
      </dgm:t>
    </dgm:pt>
    <dgm:pt modelId="{8D42B4D0-0316-43C3-9E79-4B96CF2D6D31}" type="pres">
      <dgm:prSet presAssocID="{60FEDF11-4043-470F-A37B-7C58DE3559BC}" presName="hierRoot3" presStyleCnt="0"/>
      <dgm:spPr/>
    </dgm:pt>
    <dgm:pt modelId="{EE10AF31-9680-4EE1-A0DF-9F5661DBF515}" type="pres">
      <dgm:prSet presAssocID="{60FEDF11-4043-470F-A37B-7C58DE3559BC}" presName="composite3" presStyleCnt="0"/>
      <dgm:spPr/>
    </dgm:pt>
    <dgm:pt modelId="{E0BFCFB0-3CAA-467F-B68C-CD15C0E8433E}" type="pres">
      <dgm:prSet presAssocID="{60FEDF11-4043-470F-A37B-7C58DE3559BC}" presName="background3" presStyleLbl="node3" presStyleIdx="1" presStyleCnt="2"/>
      <dgm:spPr/>
    </dgm:pt>
    <dgm:pt modelId="{B8E6A831-8497-41E5-B85D-2BB778879355}" type="pres">
      <dgm:prSet presAssocID="{60FEDF11-4043-470F-A37B-7C58DE3559BC}" presName="text3" presStyleLbl="fgAcc3" presStyleIdx="1" presStyleCnt="2" custScaleX="268651" custScaleY="216949" custLinFactNeighborX="43828" custLinFactNeighborY="944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8146633-4236-4AEF-A990-0D7BD4E204AF}" type="pres">
      <dgm:prSet presAssocID="{60FEDF11-4043-470F-A37B-7C58DE3559BC}" presName="hierChild4" presStyleCnt="0"/>
      <dgm:spPr/>
    </dgm:pt>
  </dgm:ptLst>
  <dgm:cxnLst>
    <dgm:cxn modelId="{8D36310C-1B49-4244-9EF5-75F32E60E2B1}" srcId="{122735C9-7312-4148-8A65-CD8FDA002F0C}" destId="{EAA12CCC-5E9B-497F-88EC-8789DD3E31C9}" srcOrd="0" destOrd="0" parTransId="{B96442F9-7F61-48A4-AFD6-4842C914150E}" sibTransId="{3157C7DF-CF73-4F23-BF6A-943DFF4887DD}"/>
    <dgm:cxn modelId="{A8F1782F-B9C1-4D09-BD88-46FDF08D50D7}" srcId="{95536801-4353-4373-915E-D3EB151986C7}" destId="{122735C9-7312-4148-8A65-CD8FDA002F0C}" srcOrd="0" destOrd="0" parTransId="{0A2454B9-8F17-4A93-A85E-56AEB7F3EC84}" sibTransId="{BD34B412-039B-4702-996E-D9CE92CFCEF6}"/>
    <dgm:cxn modelId="{52677DCF-C981-40D7-A2B3-CFFFC18F4DAB}" srcId="{EAA12CCC-5E9B-497F-88EC-8789DD3E31C9}" destId="{FDB05EBF-C7B7-4D4D-A717-0EF5E0A09619}" srcOrd="0" destOrd="0" parTransId="{805159AD-2652-4A63-983C-ECCBFA05537E}" sibTransId="{EA441CE1-9809-44EC-812E-6641AA691CD2}"/>
    <dgm:cxn modelId="{DB5A4E42-924B-4110-93FC-0D7EDF72571A}" srcId="{122735C9-7312-4148-8A65-CD8FDA002F0C}" destId="{5FAE307F-0D37-4616-99F9-0CB54D25915B}" srcOrd="1" destOrd="0" parTransId="{9CAF68F6-47F2-4EC5-AB30-9181BFCDF6EE}" sibTransId="{6640678F-3832-4159-8CE0-3743C3F02BA3}"/>
    <dgm:cxn modelId="{50932155-41C3-4AFA-B0E3-B4421855AEC3}" type="presOf" srcId="{805159AD-2652-4A63-983C-ECCBFA05537E}" destId="{2BB8DA22-A0A1-4DF7-B87A-4DA8EE61EA45}" srcOrd="0" destOrd="0" presId="urn:microsoft.com/office/officeart/2005/8/layout/hierarchy1"/>
    <dgm:cxn modelId="{4DA538C9-8F4E-43F5-8CCD-464E2E3872EE}" type="presOf" srcId="{95536801-4353-4373-915E-D3EB151986C7}" destId="{99226035-03FD-4F76-AA23-6138DA9ECDF9}" srcOrd="0" destOrd="0" presId="urn:microsoft.com/office/officeart/2005/8/layout/hierarchy1"/>
    <dgm:cxn modelId="{C6CE15F3-C77E-494E-A51B-06B14AD63751}" type="presOf" srcId="{60FEDF11-4043-470F-A37B-7C58DE3559BC}" destId="{B8E6A831-8497-41E5-B85D-2BB778879355}" srcOrd="0" destOrd="0" presId="urn:microsoft.com/office/officeart/2005/8/layout/hierarchy1"/>
    <dgm:cxn modelId="{9C78ADE0-141F-422B-8E0A-466FD0CC1E31}" type="presOf" srcId="{5FAE307F-0D37-4616-99F9-0CB54D25915B}" destId="{B6A618AC-8C0A-452B-B74E-0B84A2AF01CF}" srcOrd="0" destOrd="0" presId="urn:microsoft.com/office/officeart/2005/8/layout/hierarchy1"/>
    <dgm:cxn modelId="{805ADE10-33B7-4831-A681-E9611DFD2BF5}" srcId="{5FAE307F-0D37-4616-99F9-0CB54D25915B}" destId="{60FEDF11-4043-470F-A37B-7C58DE3559BC}" srcOrd="0" destOrd="0" parTransId="{95ACA644-723A-4DEC-A61A-8B242698CC92}" sibTransId="{3C0ECBD9-501F-44DF-A12F-EB820F2834E2}"/>
    <dgm:cxn modelId="{5A1EA19E-DFC9-432B-AB35-6AC7485CA625}" type="presOf" srcId="{FDB05EBF-C7B7-4D4D-A717-0EF5E0A09619}" destId="{D1E80620-19F9-4486-B966-6EA4D77AABAF}" srcOrd="0" destOrd="0" presId="urn:microsoft.com/office/officeart/2005/8/layout/hierarchy1"/>
    <dgm:cxn modelId="{77D2E0ED-EBBC-442B-8407-309CCCE9F295}" type="presOf" srcId="{B96442F9-7F61-48A4-AFD6-4842C914150E}" destId="{AD9F3D1A-1D36-48A5-B3A5-D3E7B34EAD29}" srcOrd="0" destOrd="0" presId="urn:microsoft.com/office/officeart/2005/8/layout/hierarchy1"/>
    <dgm:cxn modelId="{58574F51-93F4-4560-BB6C-48C94E499689}" type="presOf" srcId="{9CAF68F6-47F2-4EC5-AB30-9181BFCDF6EE}" destId="{B2C86EF3-777A-4E80-9A25-CE4FEBC3F5D7}" srcOrd="0" destOrd="0" presId="urn:microsoft.com/office/officeart/2005/8/layout/hierarchy1"/>
    <dgm:cxn modelId="{5CEAEA43-5ABC-4779-8521-DE7767DB8365}" type="presOf" srcId="{122735C9-7312-4148-8A65-CD8FDA002F0C}" destId="{A3CE1A8E-46B9-4420-8141-53B55728406C}" srcOrd="0" destOrd="0" presId="urn:microsoft.com/office/officeart/2005/8/layout/hierarchy1"/>
    <dgm:cxn modelId="{F64FBF75-F42C-420D-80D1-852008C74BD9}" type="presOf" srcId="{EAA12CCC-5E9B-497F-88EC-8789DD3E31C9}" destId="{F68218A8-7040-41DD-BAF5-E58FA4D8B878}" srcOrd="0" destOrd="0" presId="urn:microsoft.com/office/officeart/2005/8/layout/hierarchy1"/>
    <dgm:cxn modelId="{61EDEFB8-316B-4DA3-B919-F8968C17DB40}" type="presOf" srcId="{95ACA644-723A-4DEC-A61A-8B242698CC92}" destId="{4D8D351D-CB68-4971-A957-F8E242803F8C}" srcOrd="0" destOrd="0" presId="urn:microsoft.com/office/officeart/2005/8/layout/hierarchy1"/>
    <dgm:cxn modelId="{3B7EA3CD-C491-4A64-BBB6-37647C1C464D}" type="presParOf" srcId="{99226035-03FD-4F76-AA23-6138DA9ECDF9}" destId="{C848DA54-64A5-4244-B5DC-C5A01E5D50C1}" srcOrd="0" destOrd="0" presId="urn:microsoft.com/office/officeart/2005/8/layout/hierarchy1"/>
    <dgm:cxn modelId="{D70AC8AD-76F3-43BC-9AE3-D043AA67EE34}" type="presParOf" srcId="{C848DA54-64A5-4244-B5DC-C5A01E5D50C1}" destId="{4C20B79B-A917-42CD-AE8B-26DF83791225}" srcOrd="0" destOrd="0" presId="urn:microsoft.com/office/officeart/2005/8/layout/hierarchy1"/>
    <dgm:cxn modelId="{73B19E47-BD65-45BD-BE45-AAE49757D193}" type="presParOf" srcId="{4C20B79B-A917-42CD-AE8B-26DF83791225}" destId="{1C5789DD-EEA4-4CE6-B27E-D875EE524B2B}" srcOrd="0" destOrd="0" presId="urn:microsoft.com/office/officeart/2005/8/layout/hierarchy1"/>
    <dgm:cxn modelId="{42A1801C-9FD9-4465-8B6C-B7CF8CEC5F7E}" type="presParOf" srcId="{4C20B79B-A917-42CD-AE8B-26DF83791225}" destId="{A3CE1A8E-46B9-4420-8141-53B55728406C}" srcOrd="1" destOrd="0" presId="urn:microsoft.com/office/officeart/2005/8/layout/hierarchy1"/>
    <dgm:cxn modelId="{8D0FFA7C-56EF-42EF-9993-04BE8D9AEA85}" type="presParOf" srcId="{C848DA54-64A5-4244-B5DC-C5A01E5D50C1}" destId="{812121BF-950D-417D-8312-7B51D542C5F0}" srcOrd="1" destOrd="0" presId="urn:microsoft.com/office/officeart/2005/8/layout/hierarchy1"/>
    <dgm:cxn modelId="{CCD48440-0816-44CA-9F1F-C69992F11FED}" type="presParOf" srcId="{812121BF-950D-417D-8312-7B51D542C5F0}" destId="{AD9F3D1A-1D36-48A5-B3A5-D3E7B34EAD29}" srcOrd="0" destOrd="0" presId="urn:microsoft.com/office/officeart/2005/8/layout/hierarchy1"/>
    <dgm:cxn modelId="{D94D0B6B-66AD-4406-AEFE-C2A59A431D5F}" type="presParOf" srcId="{812121BF-950D-417D-8312-7B51D542C5F0}" destId="{0398845B-3FA1-4EB0-B924-1A32661B445F}" srcOrd="1" destOrd="0" presId="urn:microsoft.com/office/officeart/2005/8/layout/hierarchy1"/>
    <dgm:cxn modelId="{6A4343DD-BCC0-43FA-8A49-7D945A835601}" type="presParOf" srcId="{0398845B-3FA1-4EB0-B924-1A32661B445F}" destId="{6E8065AA-7333-4DE1-8D41-0DB7FD821815}" srcOrd="0" destOrd="0" presId="urn:microsoft.com/office/officeart/2005/8/layout/hierarchy1"/>
    <dgm:cxn modelId="{F14DCBB3-26E0-4080-9A44-32015A465491}" type="presParOf" srcId="{6E8065AA-7333-4DE1-8D41-0DB7FD821815}" destId="{8E46BC75-60CF-44A8-9FCD-A1B8FD438226}" srcOrd="0" destOrd="0" presId="urn:microsoft.com/office/officeart/2005/8/layout/hierarchy1"/>
    <dgm:cxn modelId="{66F6A13C-C40D-4782-B42F-8F9EA5397273}" type="presParOf" srcId="{6E8065AA-7333-4DE1-8D41-0DB7FD821815}" destId="{F68218A8-7040-41DD-BAF5-E58FA4D8B878}" srcOrd="1" destOrd="0" presId="urn:microsoft.com/office/officeart/2005/8/layout/hierarchy1"/>
    <dgm:cxn modelId="{F7FA94A1-012B-413D-92C9-F0E1C1E25CBA}" type="presParOf" srcId="{0398845B-3FA1-4EB0-B924-1A32661B445F}" destId="{CA93A331-C8CB-4DCD-9FCB-30733E5E16D1}" srcOrd="1" destOrd="0" presId="urn:microsoft.com/office/officeart/2005/8/layout/hierarchy1"/>
    <dgm:cxn modelId="{82FA05E2-5322-4DDD-954C-2987C20996D4}" type="presParOf" srcId="{CA93A331-C8CB-4DCD-9FCB-30733E5E16D1}" destId="{2BB8DA22-A0A1-4DF7-B87A-4DA8EE61EA45}" srcOrd="0" destOrd="0" presId="urn:microsoft.com/office/officeart/2005/8/layout/hierarchy1"/>
    <dgm:cxn modelId="{07B82074-5EED-434F-83C9-B268AEDCD3A2}" type="presParOf" srcId="{CA93A331-C8CB-4DCD-9FCB-30733E5E16D1}" destId="{F2F07010-01AD-4D93-94F1-51A7F70501BC}" srcOrd="1" destOrd="0" presId="urn:microsoft.com/office/officeart/2005/8/layout/hierarchy1"/>
    <dgm:cxn modelId="{C4D1792E-223D-44F2-B02C-CD48889E3ED0}" type="presParOf" srcId="{F2F07010-01AD-4D93-94F1-51A7F70501BC}" destId="{1C25FA83-F932-4EED-8ADC-DCA0FF8615A8}" srcOrd="0" destOrd="0" presId="urn:microsoft.com/office/officeart/2005/8/layout/hierarchy1"/>
    <dgm:cxn modelId="{E1B4D808-C657-4082-93AC-B75536DC91DB}" type="presParOf" srcId="{1C25FA83-F932-4EED-8ADC-DCA0FF8615A8}" destId="{34F196DA-66D5-4274-8D16-6322D6D521AD}" srcOrd="0" destOrd="0" presId="urn:microsoft.com/office/officeart/2005/8/layout/hierarchy1"/>
    <dgm:cxn modelId="{633DF1B2-0981-4B89-AA89-9F1D76D0E386}" type="presParOf" srcId="{1C25FA83-F932-4EED-8ADC-DCA0FF8615A8}" destId="{D1E80620-19F9-4486-B966-6EA4D77AABAF}" srcOrd="1" destOrd="0" presId="urn:microsoft.com/office/officeart/2005/8/layout/hierarchy1"/>
    <dgm:cxn modelId="{84CC8BC0-4A50-4352-8E66-A01F113DEDCF}" type="presParOf" srcId="{F2F07010-01AD-4D93-94F1-51A7F70501BC}" destId="{05EBA26F-5ABA-4214-9446-9B45ED39A91A}" srcOrd="1" destOrd="0" presId="urn:microsoft.com/office/officeart/2005/8/layout/hierarchy1"/>
    <dgm:cxn modelId="{4A024F76-1435-4C8B-A323-01E2A162D7A8}" type="presParOf" srcId="{812121BF-950D-417D-8312-7B51D542C5F0}" destId="{B2C86EF3-777A-4E80-9A25-CE4FEBC3F5D7}" srcOrd="2" destOrd="0" presId="urn:microsoft.com/office/officeart/2005/8/layout/hierarchy1"/>
    <dgm:cxn modelId="{52251676-5646-48FE-BB9F-9AD59B28D2EF}" type="presParOf" srcId="{812121BF-950D-417D-8312-7B51D542C5F0}" destId="{B7FDB8F4-C360-455B-892F-5631088AAD75}" srcOrd="3" destOrd="0" presId="urn:microsoft.com/office/officeart/2005/8/layout/hierarchy1"/>
    <dgm:cxn modelId="{86243568-DE2C-45B9-8E1C-C6C82E3ECBDD}" type="presParOf" srcId="{B7FDB8F4-C360-455B-892F-5631088AAD75}" destId="{C8A0AF4A-F07B-49CC-9103-8E3482E5A335}" srcOrd="0" destOrd="0" presId="urn:microsoft.com/office/officeart/2005/8/layout/hierarchy1"/>
    <dgm:cxn modelId="{F0EDD551-A29A-46E5-8056-04D3E64E5767}" type="presParOf" srcId="{C8A0AF4A-F07B-49CC-9103-8E3482E5A335}" destId="{BA6CE739-33C9-4EB7-80D3-C6C1DFAFEBAC}" srcOrd="0" destOrd="0" presId="urn:microsoft.com/office/officeart/2005/8/layout/hierarchy1"/>
    <dgm:cxn modelId="{9022EFCF-806B-45ED-BF15-A73059A5704B}" type="presParOf" srcId="{C8A0AF4A-F07B-49CC-9103-8E3482E5A335}" destId="{B6A618AC-8C0A-452B-B74E-0B84A2AF01CF}" srcOrd="1" destOrd="0" presId="urn:microsoft.com/office/officeart/2005/8/layout/hierarchy1"/>
    <dgm:cxn modelId="{84B83DD2-57C6-4B39-A647-8DD1C48D04C4}" type="presParOf" srcId="{B7FDB8F4-C360-455B-892F-5631088AAD75}" destId="{8329F454-2563-4CF9-8162-7E58051C7E1E}" srcOrd="1" destOrd="0" presId="urn:microsoft.com/office/officeart/2005/8/layout/hierarchy1"/>
    <dgm:cxn modelId="{E1E63FD1-C330-4C90-B8D0-9643058C09CC}" type="presParOf" srcId="{8329F454-2563-4CF9-8162-7E58051C7E1E}" destId="{4D8D351D-CB68-4971-A957-F8E242803F8C}" srcOrd="0" destOrd="0" presId="urn:microsoft.com/office/officeart/2005/8/layout/hierarchy1"/>
    <dgm:cxn modelId="{6DE4D876-EE8B-4D7F-A3B2-5E654C38AB02}" type="presParOf" srcId="{8329F454-2563-4CF9-8162-7E58051C7E1E}" destId="{8D42B4D0-0316-43C3-9E79-4B96CF2D6D31}" srcOrd="1" destOrd="0" presId="urn:microsoft.com/office/officeart/2005/8/layout/hierarchy1"/>
    <dgm:cxn modelId="{308443E0-1DB1-4056-BA23-607BCC956FA4}" type="presParOf" srcId="{8D42B4D0-0316-43C3-9E79-4B96CF2D6D31}" destId="{EE10AF31-9680-4EE1-A0DF-9F5661DBF515}" srcOrd="0" destOrd="0" presId="urn:microsoft.com/office/officeart/2005/8/layout/hierarchy1"/>
    <dgm:cxn modelId="{154F08EC-17D9-4EB0-A6D0-FAB891A18509}" type="presParOf" srcId="{EE10AF31-9680-4EE1-A0DF-9F5661DBF515}" destId="{E0BFCFB0-3CAA-467F-B68C-CD15C0E8433E}" srcOrd="0" destOrd="0" presId="urn:microsoft.com/office/officeart/2005/8/layout/hierarchy1"/>
    <dgm:cxn modelId="{B328D877-D907-4E3E-A9C5-87757C5D5DD6}" type="presParOf" srcId="{EE10AF31-9680-4EE1-A0DF-9F5661DBF515}" destId="{B8E6A831-8497-41E5-B85D-2BB778879355}" srcOrd="1" destOrd="0" presId="urn:microsoft.com/office/officeart/2005/8/layout/hierarchy1"/>
    <dgm:cxn modelId="{F5786658-15F3-4BF5-8968-FCE6E275F951}" type="presParOf" srcId="{8D42B4D0-0316-43C3-9E79-4B96CF2D6D31}" destId="{48146633-4236-4AEF-A990-0D7BD4E204A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7FBCB44-CBE9-46B5-947B-D19E6BECE7D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AA3C0E6-0ADB-4C30-A00A-0069E4250E5E}">
      <dgm:prSet phldrT="[Text]" custT="1"/>
      <dgm:spPr/>
      <dgm:t>
        <a:bodyPr/>
        <a:lstStyle/>
        <a:p>
          <a:pPr>
            <a:lnSpc>
              <a:spcPct val="130000"/>
            </a:lnSpc>
          </a:pPr>
          <a:r>
            <a:rPr lang="en-US" sz="1800" b="1" dirty="0"/>
            <a:t>Data</a:t>
          </a:r>
          <a:endParaRPr lang="en-IN" sz="1800" b="1" dirty="0"/>
        </a:p>
      </dgm:t>
    </dgm:pt>
    <dgm:pt modelId="{1336D1D0-8E57-4303-9C8E-0C3F19D86DF7}" type="parTrans" cxnId="{5E89E1FE-D31A-4313-9079-635574586AC0}">
      <dgm:prSet/>
      <dgm:spPr/>
      <dgm:t>
        <a:bodyPr/>
        <a:lstStyle/>
        <a:p>
          <a:endParaRPr lang="en-IN"/>
        </a:p>
      </dgm:t>
    </dgm:pt>
    <dgm:pt modelId="{E7616228-2B39-4BE4-9B8B-F80BC09951D2}" type="sibTrans" cxnId="{5E89E1FE-D31A-4313-9079-635574586AC0}">
      <dgm:prSet/>
      <dgm:spPr/>
      <dgm:t>
        <a:bodyPr/>
        <a:lstStyle/>
        <a:p>
          <a:endParaRPr lang="en-IN"/>
        </a:p>
      </dgm:t>
    </dgm:pt>
    <dgm:pt modelId="{F0AD8FF9-0F8F-468F-BC59-7BB7A3ECBD14}">
      <dgm:prSet phldrT="[Text]" custT="1"/>
      <dgm:spPr/>
      <dgm:t>
        <a:bodyPr/>
        <a:lstStyle/>
        <a:p>
          <a:pPr>
            <a:lnSpc>
              <a:spcPct val="130000"/>
            </a:lnSpc>
          </a:pPr>
          <a:r>
            <a:rPr lang="en-US" sz="1800" b="1" dirty="0"/>
            <a:t>File Storage</a:t>
          </a:r>
          <a:endParaRPr lang="en-IN" sz="1800" b="1" dirty="0"/>
        </a:p>
      </dgm:t>
    </dgm:pt>
    <dgm:pt modelId="{BC895A01-8E06-4E42-BBCB-A3A115D213EC}" type="parTrans" cxnId="{8004E713-9547-4825-98EE-63D1DAD84E38}">
      <dgm:prSet/>
      <dgm:spPr/>
      <dgm:t>
        <a:bodyPr/>
        <a:lstStyle/>
        <a:p>
          <a:endParaRPr lang="en-IN"/>
        </a:p>
      </dgm:t>
    </dgm:pt>
    <dgm:pt modelId="{DFE3B10A-27AB-4ED9-9ADF-C4C7B957BF7E}" type="sibTrans" cxnId="{8004E713-9547-4825-98EE-63D1DAD84E38}">
      <dgm:prSet/>
      <dgm:spPr/>
      <dgm:t>
        <a:bodyPr/>
        <a:lstStyle/>
        <a:p>
          <a:endParaRPr lang="en-IN"/>
        </a:p>
      </dgm:t>
    </dgm:pt>
    <dgm:pt modelId="{9ED8DB26-07B0-4676-B48E-F814929820D7}">
      <dgm:prSet phldrT="[Text]" custT="1"/>
      <dgm:spPr/>
      <dgm:t>
        <a:bodyPr/>
        <a:lstStyle/>
        <a:p>
          <a:pPr>
            <a:lnSpc>
              <a:spcPct val="130000"/>
            </a:lnSpc>
          </a:pPr>
          <a:r>
            <a:rPr lang="en-US" sz="1800" b="1" dirty="0"/>
            <a:t>Indexed Storage</a:t>
          </a:r>
          <a:endParaRPr lang="en-IN" sz="1800" b="1" dirty="0"/>
        </a:p>
      </dgm:t>
    </dgm:pt>
    <dgm:pt modelId="{EE654CBE-9D95-4505-80B6-9864095DE5DC}" type="parTrans" cxnId="{9AA70A8B-B6E2-432D-8232-8A8CDE68C113}">
      <dgm:prSet/>
      <dgm:spPr/>
      <dgm:t>
        <a:bodyPr/>
        <a:lstStyle/>
        <a:p>
          <a:endParaRPr lang="en-IN"/>
        </a:p>
      </dgm:t>
    </dgm:pt>
    <dgm:pt modelId="{9204DCF9-4E87-40EB-B8B1-8DA66E837427}" type="sibTrans" cxnId="{9AA70A8B-B6E2-432D-8232-8A8CDE68C113}">
      <dgm:prSet/>
      <dgm:spPr/>
      <dgm:t>
        <a:bodyPr/>
        <a:lstStyle/>
        <a:p>
          <a:endParaRPr lang="en-IN"/>
        </a:p>
      </dgm:t>
    </dgm:pt>
    <dgm:pt modelId="{DBFDACDF-E2DD-4F95-8F41-4F48820AA75D}">
      <dgm:prSet custT="1"/>
      <dgm:spPr/>
      <dgm:t>
        <a:bodyPr/>
        <a:lstStyle/>
        <a:p>
          <a:pPr>
            <a:lnSpc>
              <a:spcPct val="130000"/>
            </a:lnSpc>
          </a:pPr>
          <a:r>
            <a:rPr lang="en-US" sz="1800" b="1" dirty="0"/>
            <a:t>Data-warehouse</a:t>
          </a:r>
          <a:endParaRPr lang="en-IN" sz="1800" b="1" dirty="0"/>
        </a:p>
      </dgm:t>
    </dgm:pt>
    <dgm:pt modelId="{58DD6DA0-2935-425C-8DF1-DDD09DDC9F63}" type="parTrans" cxnId="{63A54F06-312F-425C-AAE0-F313CA38E81C}">
      <dgm:prSet/>
      <dgm:spPr/>
      <dgm:t>
        <a:bodyPr/>
        <a:lstStyle/>
        <a:p>
          <a:endParaRPr lang="en-IN"/>
        </a:p>
      </dgm:t>
    </dgm:pt>
    <dgm:pt modelId="{61701A95-8DDF-46B8-A748-99B5BC414CA6}" type="sibTrans" cxnId="{63A54F06-312F-425C-AAE0-F313CA38E81C}">
      <dgm:prSet/>
      <dgm:spPr/>
      <dgm:t>
        <a:bodyPr/>
        <a:lstStyle/>
        <a:p>
          <a:endParaRPr lang="en-IN"/>
        </a:p>
      </dgm:t>
    </dgm:pt>
    <dgm:pt modelId="{20006234-C04B-4DAE-B5ED-6C9A337CAD79}">
      <dgm:prSet custT="1"/>
      <dgm:spPr/>
      <dgm:t>
        <a:bodyPr/>
        <a:lstStyle/>
        <a:p>
          <a:pPr>
            <a:lnSpc>
              <a:spcPct val="130000"/>
            </a:lnSpc>
          </a:pPr>
          <a:r>
            <a:rPr lang="en-US" sz="1800" b="1" dirty="0"/>
            <a:t>Cloud Storage</a:t>
          </a:r>
          <a:endParaRPr lang="en-IN" sz="1800" b="1" dirty="0"/>
        </a:p>
      </dgm:t>
    </dgm:pt>
    <dgm:pt modelId="{44678F35-9821-46E4-99F3-815FF46C3D20}" type="parTrans" cxnId="{817D13DA-2979-441B-A6DE-28FCA40A4159}">
      <dgm:prSet/>
      <dgm:spPr/>
      <dgm:t>
        <a:bodyPr/>
        <a:lstStyle/>
        <a:p>
          <a:endParaRPr lang="en-IN"/>
        </a:p>
      </dgm:t>
    </dgm:pt>
    <dgm:pt modelId="{3CF40B70-06A8-491F-9539-69FE4B405B8B}" type="sibTrans" cxnId="{817D13DA-2979-441B-A6DE-28FCA40A4159}">
      <dgm:prSet/>
      <dgm:spPr/>
      <dgm:t>
        <a:bodyPr/>
        <a:lstStyle/>
        <a:p>
          <a:endParaRPr lang="en-IN"/>
        </a:p>
      </dgm:t>
    </dgm:pt>
    <dgm:pt modelId="{CBD37EE9-BAB0-415A-8B62-4A65BFEF989B}">
      <dgm:prSet phldrT="[Text]"/>
      <dgm:spPr/>
      <dgm:t>
        <a:bodyPr/>
        <a:lstStyle/>
        <a:p>
          <a:endParaRPr lang="en-IN"/>
        </a:p>
      </dgm:t>
    </dgm:pt>
    <dgm:pt modelId="{6C102CF5-8BB7-4760-8D6D-A59B21F2979C}" type="parTrans" cxnId="{26D5B7BE-764A-44EB-B1F2-51CDECF7F717}">
      <dgm:prSet/>
      <dgm:spPr/>
      <dgm:t>
        <a:bodyPr/>
        <a:lstStyle/>
        <a:p>
          <a:endParaRPr lang="en-IN"/>
        </a:p>
      </dgm:t>
    </dgm:pt>
    <dgm:pt modelId="{8055461E-3F4C-458F-B83B-6DE23BEA238B}" type="sibTrans" cxnId="{26D5B7BE-764A-44EB-B1F2-51CDECF7F717}">
      <dgm:prSet/>
      <dgm:spPr/>
      <dgm:t>
        <a:bodyPr/>
        <a:lstStyle/>
        <a:p>
          <a:endParaRPr lang="en-IN"/>
        </a:p>
      </dgm:t>
    </dgm:pt>
    <dgm:pt modelId="{2D031DC0-A9BC-439C-8FC0-04DC6D87B30F}" type="pres">
      <dgm:prSet presAssocID="{47FBCB44-CBE9-46B5-947B-D19E6BECE7D3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63C604CF-4190-421C-9765-F7703B26CA80}" type="pres">
      <dgm:prSet presAssocID="{47FBCB44-CBE9-46B5-947B-D19E6BECE7D3}" presName="arrow" presStyleLbl="bgShp" presStyleIdx="0" presStyleCnt="1" custScaleX="109633"/>
      <dgm:spPr/>
    </dgm:pt>
    <dgm:pt modelId="{24BC52C0-E701-48B5-B26F-A04343C9BD1A}" type="pres">
      <dgm:prSet presAssocID="{47FBCB44-CBE9-46B5-947B-D19E6BECE7D3}" presName="arrowDiagram5" presStyleCnt="0"/>
      <dgm:spPr/>
    </dgm:pt>
    <dgm:pt modelId="{69C0CD90-8EF3-4326-8343-3E20B865A68F}" type="pres">
      <dgm:prSet presAssocID="{2AA3C0E6-0ADB-4C30-A00A-0069E4250E5E}" presName="bullet5a" presStyleLbl="node1" presStyleIdx="0" presStyleCnt="5"/>
      <dgm:spPr/>
    </dgm:pt>
    <dgm:pt modelId="{5B631B37-7B71-4515-8046-50EF59EE3D35}" type="pres">
      <dgm:prSet presAssocID="{2AA3C0E6-0ADB-4C30-A00A-0069E4250E5E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2D20DB8-B24E-4A40-B32C-9B238F968DCF}" type="pres">
      <dgm:prSet presAssocID="{F0AD8FF9-0F8F-468F-BC59-7BB7A3ECBD14}" presName="bullet5b" presStyleLbl="node1" presStyleIdx="1" presStyleCnt="5"/>
      <dgm:spPr/>
    </dgm:pt>
    <dgm:pt modelId="{75183B4B-B4CF-46A5-80E1-4BAEDF282E40}" type="pres">
      <dgm:prSet presAssocID="{F0AD8FF9-0F8F-468F-BC59-7BB7A3ECBD14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3AC14BD-CBF1-4A49-9E66-DA9B19B5820F}" type="pres">
      <dgm:prSet presAssocID="{9ED8DB26-07B0-4676-B48E-F814929820D7}" presName="bullet5c" presStyleLbl="node1" presStyleIdx="2" presStyleCnt="5"/>
      <dgm:spPr/>
    </dgm:pt>
    <dgm:pt modelId="{39E0B484-D5F3-461E-A5BF-DADBF525E15E}" type="pres">
      <dgm:prSet presAssocID="{9ED8DB26-07B0-4676-B48E-F814929820D7}" presName="textBox5c" presStyleLbl="revTx" presStyleIdx="2" presStyleCnt="5" custScaleX="12834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42FBB91-37D7-4339-8C47-589785A24BBE}" type="pres">
      <dgm:prSet presAssocID="{DBFDACDF-E2DD-4F95-8F41-4F48820AA75D}" presName="bullet5d" presStyleLbl="node1" presStyleIdx="3" presStyleCnt="5"/>
      <dgm:spPr/>
    </dgm:pt>
    <dgm:pt modelId="{4B19EFF1-AE4D-4796-B38C-057CA7088798}" type="pres">
      <dgm:prSet presAssocID="{DBFDACDF-E2DD-4F95-8F41-4F48820AA75D}" presName="textBox5d" presStyleLbl="revTx" presStyleIdx="3" presStyleCnt="5" custScaleX="12668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C86BA9D-D35F-4BED-AA13-DBBD16755307}" type="pres">
      <dgm:prSet presAssocID="{20006234-C04B-4DAE-B5ED-6C9A337CAD79}" presName="bullet5e" presStyleLbl="node1" presStyleIdx="4" presStyleCnt="5"/>
      <dgm:spPr/>
    </dgm:pt>
    <dgm:pt modelId="{C52AB249-6576-4858-8868-5EE9DD1F5337}" type="pres">
      <dgm:prSet presAssocID="{20006234-C04B-4DAE-B5ED-6C9A337CAD79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8004E713-9547-4825-98EE-63D1DAD84E38}" srcId="{47FBCB44-CBE9-46B5-947B-D19E6BECE7D3}" destId="{F0AD8FF9-0F8F-468F-BC59-7BB7A3ECBD14}" srcOrd="1" destOrd="0" parTransId="{BC895A01-8E06-4E42-BBCB-A3A115D213EC}" sibTransId="{DFE3B10A-27AB-4ED9-9ADF-C4C7B957BF7E}"/>
    <dgm:cxn modelId="{61245C64-E408-4892-ABE2-8A5405A1D849}" type="presOf" srcId="{DBFDACDF-E2DD-4F95-8F41-4F48820AA75D}" destId="{4B19EFF1-AE4D-4796-B38C-057CA7088798}" srcOrd="0" destOrd="0" presId="urn:microsoft.com/office/officeart/2005/8/layout/arrow2"/>
    <dgm:cxn modelId="{63A54F06-312F-425C-AAE0-F313CA38E81C}" srcId="{47FBCB44-CBE9-46B5-947B-D19E6BECE7D3}" destId="{DBFDACDF-E2DD-4F95-8F41-4F48820AA75D}" srcOrd="3" destOrd="0" parTransId="{58DD6DA0-2935-425C-8DF1-DDD09DDC9F63}" sibTransId="{61701A95-8DDF-46B8-A748-99B5BC414CA6}"/>
    <dgm:cxn modelId="{96960FB1-F039-4129-B080-DC77DA48F4B9}" type="presOf" srcId="{47FBCB44-CBE9-46B5-947B-D19E6BECE7D3}" destId="{2D031DC0-A9BC-439C-8FC0-04DC6D87B30F}" srcOrd="0" destOrd="0" presId="urn:microsoft.com/office/officeart/2005/8/layout/arrow2"/>
    <dgm:cxn modelId="{B081CE27-0D96-467E-9CA5-B4D79F179AA2}" type="presOf" srcId="{2AA3C0E6-0ADB-4C30-A00A-0069E4250E5E}" destId="{5B631B37-7B71-4515-8046-50EF59EE3D35}" srcOrd="0" destOrd="0" presId="urn:microsoft.com/office/officeart/2005/8/layout/arrow2"/>
    <dgm:cxn modelId="{9AA70A8B-B6E2-432D-8232-8A8CDE68C113}" srcId="{47FBCB44-CBE9-46B5-947B-D19E6BECE7D3}" destId="{9ED8DB26-07B0-4676-B48E-F814929820D7}" srcOrd="2" destOrd="0" parTransId="{EE654CBE-9D95-4505-80B6-9864095DE5DC}" sibTransId="{9204DCF9-4E87-40EB-B8B1-8DA66E837427}"/>
    <dgm:cxn modelId="{26D5B7BE-764A-44EB-B1F2-51CDECF7F717}" srcId="{47FBCB44-CBE9-46B5-947B-D19E6BECE7D3}" destId="{CBD37EE9-BAB0-415A-8B62-4A65BFEF989B}" srcOrd="5" destOrd="0" parTransId="{6C102CF5-8BB7-4760-8D6D-A59B21F2979C}" sibTransId="{8055461E-3F4C-458F-B83B-6DE23BEA238B}"/>
    <dgm:cxn modelId="{5E89E1FE-D31A-4313-9079-635574586AC0}" srcId="{47FBCB44-CBE9-46B5-947B-D19E6BECE7D3}" destId="{2AA3C0E6-0ADB-4C30-A00A-0069E4250E5E}" srcOrd="0" destOrd="0" parTransId="{1336D1D0-8E57-4303-9C8E-0C3F19D86DF7}" sibTransId="{E7616228-2B39-4BE4-9B8B-F80BC09951D2}"/>
    <dgm:cxn modelId="{84A61D37-843F-48BB-8DC8-9F019F7A5B3B}" type="presOf" srcId="{F0AD8FF9-0F8F-468F-BC59-7BB7A3ECBD14}" destId="{75183B4B-B4CF-46A5-80E1-4BAEDF282E40}" srcOrd="0" destOrd="0" presId="urn:microsoft.com/office/officeart/2005/8/layout/arrow2"/>
    <dgm:cxn modelId="{817D13DA-2979-441B-A6DE-28FCA40A4159}" srcId="{47FBCB44-CBE9-46B5-947B-D19E6BECE7D3}" destId="{20006234-C04B-4DAE-B5ED-6C9A337CAD79}" srcOrd="4" destOrd="0" parTransId="{44678F35-9821-46E4-99F3-815FF46C3D20}" sibTransId="{3CF40B70-06A8-491F-9539-69FE4B405B8B}"/>
    <dgm:cxn modelId="{076A7097-ED5F-47AD-A484-FA1BEA28E1D8}" type="presOf" srcId="{9ED8DB26-07B0-4676-B48E-F814929820D7}" destId="{39E0B484-D5F3-461E-A5BF-DADBF525E15E}" srcOrd="0" destOrd="0" presId="urn:microsoft.com/office/officeart/2005/8/layout/arrow2"/>
    <dgm:cxn modelId="{42D81E94-91BB-4B22-9D51-A76035BF0F6A}" type="presOf" srcId="{20006234-C04B-4DAE-B5ED-6C9A337CAD79}" destId="{C52AB249-6576-4858-8868-5EE9DD1F5337}" srcOrd="0" destOrd="0" presId="urn:microsoft.com/office/officeart/2005/8/layout/arrow2"/>
    <dgm:cxn modelId="{2EF8D442-8010-477C-83A6-9C276E0A3FC5}" type="presParOf" srcId="{2D031DC0-A9BC-439C-8FC0-04DC6D87B30F}" destId="{63C604CF-4190-421C-9765-F7703B26CA80}" srcOrd="0" destOrd="0" presId="urn:microsoft.com/office/officeart/2005/8/layout/arrow2"/>
    <dgm:cxn modelId="{1FBEF8BB-2420-4554-A688-7CE79DAC43F8}" type="presParOf" srcId="{2D031DC0-A9BC-439C-8FC0-04DC6D87B30F}" destId="{24BC52C0-E701-48B5-B26F-A04343C9BD1A}" srcOrd="1" destOrd="0" presId="urn:microsoft.com/office/officeart/2005/8/layout/arrow2"/>
    <dgm:cxn modelId="{D9BEC170-4FB4-493B-87A4-44FB629C7F11}" type="presParOf" srcId="{24BC52C0-E701-48B5-B26F-A04343C9BD1A}" destId="{69C0CD90-8EF3-4326-8343-3E20B865A68F}" srcOrd="0" destOrd="0" presId="urn:microsoft.com/office/officeart/2005/8/layout/arrow2"/>
    <dgm:cxn modelId="{8071702D-4A9D-41F5-8E53-CBD81C85C263}" type="presParOf" srcId="{24BC52C0-E701-48B5-B26F-A04343C9BD1A}" destId="{5B631B37-7B71-4515-8046-50EF59EE3D35}" srcOrd="1" destOrd="0" presId="urn:microsoft.com/office/officeart/2005/8/layout/arrow2"/>
    <dgm:cxn modelId="{C0C496F6-FA29-4404-8B1B-1529F0038ADC}" type="presParOf" srcId="{24BC52C0-E701-48B5-B26F-A04343C9BD1A}" destId="{D2D20DB8-B24E-4A40-B32C-9B238F968DCF}" srcOrd="2" destOrd="0" presId="urn:microsoft.com/office/officeart/2005/8/layout/arrow2"/>
    <dgm:cxn modelId="{DD9AAC02-D136-41AA-B482-DF9CB4F229C6}" type="presParOf" srcId="{24BC52C0-E701-48B5-B26F-A04343C9BD1A}" destId="{75183B4B-B4CF-46A5-80E1-4BAEDF282E40}" srcOrd="3" destOrd="0" presId="urn:microsoft.com/office/officeart/2005/8/layout/arrow2"/>
    <dgm:cxn modelId="{ADC7B9E8-8031-46E7-BB8E-7F4C71AD09CB}" type="presParOf" srcId="{24BC52C0-E701-48B5-B26F-A04343C9BD1A}" destId="{93AC14BD-CBF1-4A49-9E66-DA9B19B5820F}" srcOrd="4" destOrd="0" presId="urn:microsoft.com/office/officeart/2005/8/layout/arrow2"/>
    <dgm:cxn modelId="{DB05FAD4-C756-453D-AC20-1227E07D8556}" type="presParOf" srcId="{24BC52C0-E701-48B5-B26F-A04343C9BD1A}" destId="{39E0B484-D5F3-461E-A5BF-DADBF525E15E}" srcOrd="5" destOrd="0" presId="urn:microsoft.com/office/officeart/2005/8/layout/arrow2"/>
    <dgm:cxn modelId="{6B08956C-2FA8-4418-BDD0-43DB1A4A4EAC}" type="presParOf" srcId="{24BC52C0-E701-48B5-B26F-A04343C9BD1A}" destId="{542FBB91-37D7-4339-8C47-589785A24BBE}" srcOrd="6" destOrd="0" presId="urn:microsoft.com/office/officeart/2005/8/layout/arrow2"/>
    <dgm:cxn modelId="{1D4C5B1E-3592-4D9F-A67D-2E444A00F8B9}" type="presParOf" srcId="{24BC52C0-E701-48B5-B26F-A04343C9BD1A}" destId="{4B19EFF1-AE4D-4796-B38C-057CA7088798}" srcOrd="7" destOrd="0" presId="urn:microsoft.com/office/officeart/2005/8/layout/arrow2"/>
    <dgm:cxn modelId="{9BD88E5A-FC68-46C0-B3A2-DA3F66DA4C1D}" type="presParOf" srcId="{24BC52C0-E701-48B5-B26F-A04343C9BD1A}" destId="{DC86BA9D-D35F-4BED-AA13-DBBD16755307}" srcOrd="8" destOrd="0" presId="urn:microsoft.com/office/officeart/2005/8/layout/arrow2"/>
    <dgm:cxn modelId="{549BC11B-64AD-4D8E-80AF-B5949A256D3C}" type="presParOf" srcId="{24BC52C0-E701-48B5-B26F-A04343C9BD1A}" destId="{C52AB249-6576-4858-8868-5EE9DD1F5337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2719C31-FC5F-4C3F-A2B5-A7ECC8A8E042}" type="doc">
      <dgm:prSet loTypeId="urn:microsoft.com/office/officeart/2008/layout/RadialCluster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6D0E29E-7537-472C-A557-B5EBB7D5F7ED}">
      <dgm:prSet phldrT="[Text]" custT="1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200" b="1" dirty="0"/>
            <a:t>Characteristics of Database System</a:t>
          </a:r>
          <a:endParaRPr lang="en-IN" sz="2200" b="1" dirty="0"/>
        </a:p>
      </dgm:t>
    </dgm:pt>
    <dgm:pt modelId="{B27F39BB-40F7-4978-A06C-9ED3003C09D6}" type="parTrans" cxnId="{08B6A517-C386-4186-81F5-808C8082DFED}">
      <dgm:prSet/>
      <dgm:spPr/>
      <dgm:t>
        <a:bodyPr/>
        <a:lstStyle/>
        <a:p>
          <a:endParaRPr lang="en-IN" sz="2200" b="1"/>
        </a:p>
      </dgm:t>
    </dgm:pt>
    <dgm:pt modelId="{B3EC00AF-12EC-4C9E-AB2B-ECB334E95E26}" type="sibTrans" cxnId="{08B6A517-C386-4186-81F5-808C8082DFED}">
      <dgm:prSet/>
      <dgm:spPr/>
      <dgm:t>
        <a:bodyPr/>
        <a:lstStyle/>
        <a:p>
          <a:endParaRPr lang="en-IN" sz="2200" b="1"/>
        </a:p>
      </dgm:t>
    </dgm:pt>
    <dgm:pt modelId="{517A49B7-7544-4A35-8984-CE094B702C45}">
      <dgm:prSet phldrT="[Text]" custT="1"/>
      <dgm:spPr/>
      <dgm:t>
        <a:bodyPr/>
        <a:lstStyle/>
        <a:p>
          <a:r>
            <a:rPr lang="en-US" sz="2200" b="1" smtClean="0"/>
            <a:t>Data Abstraction</a:t>
          </a:r>
          <a:endParaRPr lang="en-IN" sz="2200" b="1" dirty="0"/>
        </a:p>
      </dgm:t>
    </dgm:pt>
    <dgm:pt modelId="{91059040-7DCC-4F74-AD7F-98D6FE43FC95}" type="parTrans" cxnId="{319A24D5-BBC7-41E1-AE11-036B50D06C64}">
      <dgm:prSet/>
      <dgm:spPr/>
      <dgm:t>
        <a:bodyPr/>
        <a:lstStyle/>
        <a:p>
          <a:endParaRPr lang="en-IN" sz="2200" b="1"/>
        </a:p>
      </dgm:t>
    </dgm:pt>
    <dgm:pt modelId="{F30CA71B-913A-4853-93CC-358D5800CFFC}" type="sibTrans" cxnId="{319A24D5-BBC7-41E1-AE11-036B50D06C64}">
      <dgm:prSet/>
      <dgm:spPr/>
      <dgm:t>
        <a:bodyPr/>
        <a:lstStyle/>
        <a:p>
          <a:endParaRPr lang="en-IN" sz="2200" b="1"/>
        </a:p>
      </dgm:t>
    </dgm:pt>
    <dgm:pt modelId="{01BCABCB-7462-492B-937B-682E06FBCB72}">
      <dgm:prSet phldrT="[Text]" custT="1"/>
      <dgm:spPr/>
      <dgm:t>
        <a:bodyPr/>
        <a:lstStyle/>
        <a:p>
          <a:r>
            <a:rPr lang="en-US" sz="2200" b="1" dirty="0" smtClean="0"/>
            <a:t>Meta-data</a:t>
          </a:r>
          <a:endParaRPr lang="en-IN" sz="2200" b="1" dirty="0"/>
        </a:p>
      </dgm:t>
    </dgm:pt>
    <dgm:pt modelId="{4FC9BC4A-C28F-4EA2-A378-347F619D2A1E}" type="parTrans" cxnId="{15C8482D-4FB2-41F0-BAFB-139EC4F5E9AA}">
      <dgm:prSet/>
      <dgm:spPr/>
      <dgm:t>
        <a:bodyPr/>
        <a:lstStyle/>
        <a:p>
          <a:endParaRPr lang="en-IN" sz="2200" b="1"/>
        </a:p>
      </dgm:t>
    </dgm:pt>
    <dgm:pt modelId="{94B5B81D-7F43-48EE-B4F9-A2558C85AE94}" type="sibTrans" cxnId="{15C8482D-4FB2-41F0-BAFB-139EC4F5E9AA}">
      <dgm:prSet/>
      <dgm:spPr/>
      <dgm:t>
        <a:bodyPr/>
        <a:lstStyle/>
        <a:p>
          <a:endParaRPr lang="en-IN" sz="2200" b="1"/>
        </a:p>
      </dgm:t>
    </dgm:pt>
    <dgm:pt modelId="{3D614B30-7ECF-40B7-B93A-DB8F8689DFD8}">
      <dgm:prSet phldrT="[Text]" custT="1"/>
      <dgm:spPr/>
      <dgm:t>
        <a:bodyPr/>
        <a:lstStyle/>
        <a:p>
          <a:r>
            <a:rPr lang="en-US" sz="2200" b="1" smtClean="0"/>
            <a:t>Concurrent Access</a:t>
          </a:r>
          <a:endParaRPr lang="en-IN" sz="2200" b="1" dirty="0"/>
        </a:p>
      </dgm:t>
    </dgm:pt>
    <dgm:pt modelId="{ABF8F51B-895F-4C5B-84DB-570F70A5C982}" type="parTrans" cxnId="{79BB5DF3-62B7-4F1D-B3CB-355EE55DD0DF}">
      <dgm:prSet/>
      <dgm:spPr/>
      <dgm:t>
        <a:bodyPr/>
        <a:lstStyle/>
        <a:p>
          <a:endParaRPr lang="en-IN" sz="2200" b="1"/>
        </a:p>
      </dgm:t>
    </dgm:pt>
    <dgm:pt modelId="{B46B97AB-F84E-4BC0-9EE4-6A8F4DAE93F0}" type="sibTrans" cxnId="{79BB5DF3-62B7-4F1D-B3CB-355EE55DD0DF}">
      <dgm:prSet/>
      <dgm:spPr/>
      <dgm:t>
        <a:bodyPr/>
        <a:lstStyle/>
        <a:p>
          <a:endParaRPr lang="en-IN" sz="2200" b="1"/>
        </a:p>
      </dgm:t>
    </dgm:pt>
    <dgm:pt modelId="{03C0592F-C92E-4721-988B-08C9F46AC871}">
      <dgm:prSet custT="1"/>
      <dgm:spPr/>
      <dgm:t>
        <a:bodyPr/>
        <a:lstStyle/>
        <a:p>
          <a:r>
            <a:rPr lang="en-US" sz="2200" b="1" smtClean="0"/>
            <a:t>Multi- User View of Data</a:t>
          </a:r>
          <a:endParaRPr lang="en-IN" sz="2200" b="1" dirty="0"/>
        </a:p>
      </dgm:t>
    </dgm:pt>
    <dgm:pt modelId="{BF246CD8-4612-473C-8477-2575934286DD}" type="parTrans" cxnId="{5BBCC35D-5546-44D5-8549-B54F44DA9874}">
      <dgm:prSet/>
      <dgm:spPr/>
      <dgm:t>
        <a:bodyPr/>
        <a:lstStyle/>
        <a:p>
          <a:endParaRPr lang="en-IN" sz="2200" b="1"/>
        </a:p>
      </dgm:t>
    </dgm:pt>
    <dgm:pt modelId="{C4401B7E-FEE1-4960-B5BF-4C7E8F38F905}" type="sibTrans" cxnId="{5BBCC35D-5546-44D5-8549-B54F44DA9874}">
      <dgm:prSet/>
      <dgm:spPr/>
      <dgm:t>
        <a:bodyPr/>
        <a:lstStyle/>
        <a:p>
          <a:endParaRPr lang="en-IN" sz="2200" b="1"/>
        </a:p>
      </dgm:t>
    </dgm:pt>
    <dgm:pt modelId="{C1A85E43-9EFE-4FC6-8D50-0D5973685897}">
      <dgm:prSet custT="1"/>
      <dgm:spPr/>
      <dgm:t>
        <a:bodyPr/>
        <a:lstStyle/>
        <a:p>
          <a:r>
            <a:rPr lang="en-US" sz="2200" b="1" smtClean="0"/>
            <a:t>Program-data Independence</a:t>
          </a:r>
          <a:endParaRPr lang="en-IN" sz="2200" b="1" dirty="0"/>
        </a:p>
      </dgm:t>
    </dgm:pt>
    <dgm:pt modelId="{CC0E734C-5BC4-47CF-8DF5-0862B7957D35}" type="parTrans" cxnId="{90B5E7F0-EE18-4177-9143-EE712BD4A08E}">
      <dgm:prSet/>
      <dgm:spPr/>
      <dgm:t>
        <a:bodyPr/>
        <a:lstStyle/>
        <a:p>
          <a:endParaRPr lang="en-IN" sz="2200" b="1"/>
        </a:p>
      </dgm:t>
    </dgm:pt>
    <dgm:pt modelId="{6A42BC23-A43B-4A06-B55E-CE86A657C0EF}" type="sibTrans" cxnId="{90B5E7F0-EE18-4177-9143-EE712BD4A08E}">
      <dgm:prSet/>
      <dgm:spPr/>
      <dgm:t>
        <a:bodyPr/>
        <a:lstStyle/>
        <a:p>
          <a:endParaRPr lang="en-IN" sz="2200" b="1"/>
        </a:p>
      </dgm:t>
    </dgm:pt>
    <dgm:pt modelId="{91C4EEF6-58AE-4914-8EBC-FFCD1FF8536A}" type="pres">
      <dgm:prSet presAssocID="{42719C31-FC5F-4C3F-A2B5-A7ECC8A8E04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EB47F6A3-2129-42E5-B762-A72C6913FE43}" type="pres">
      <dgm:prSet presAssocID="{D6D0E29E-7537-472C-A557-B5EBB7D5F7ED}" presName="singleCycle" presStyleCnt="0"/>
      <dgm:spPr/>
      <dgm:t>
        <a:bodyPr/>
        <a:lstStyle/>
        <a:p>
          <a:endParaRPr lang="en-IN"/>
        </a:p>
      </dgm:t>
    </dgm:pt>
    <dgm:pt modelId="{AF7B204C-E847-4A9D-B7BA-F38D2A41F859}" type="pres">
      <dgm:prSet presAssocID="{D6D0E29E-7537-472C-A557-B5EBB7D5F7ED}" presName="singleCenter" presStyleLbl="node1" presStyleIdx="0" presStyleCnt="6" custScaleX="177829">
        <dgm:presLayoutVars>
          <dgm:chMax val="7"/>
          <dgm:chPref val="7"/>
        </dgm:presLayoutVars>
      </dgm:prSet>
      <dgm:spPr/>
      <dgm:t>
        <a:bodyPr/>
        <a:lstStyle/>
        <a:p>
          <a:endParaRPr lang="en-IN"/>
        </a:p>
      </dgm:t>
    </dgm:pt>
    <dgm:pt modelId="{37D6AED4-A1DE-4AAB-BE7F-891D3650AB4A}" type="pres">
      <dgm:prSet presAssocID="{91059040-7DCC-4F74-AD7F-98D6FE43FC95}" presName="Name56" presStyleLbl="parChTrans1D2" presStyleIdx="0" presStyleCnt="5"/>
      <dgm:spPr/>
      <dgm:t>
        <a:bodyPr/>
        <a:lstStyle/>
        <a:p>
          <a:endParaRPr lang="en-IN"/>
        </a:p>
      </dgm:t>
    </dgm:pt>
    <dgm:pt modelId="{7340AD14-026E-483E-8086-09CD7DB6255A}" type="pres">
      <dgm:prSet presAssocID="{517A49B7-7544-4A35-8984-CE094B702C45}" presName="text0" presStyleLbl="node1" presStyleIdx="1" presStyleCnt="6" custScaleX="23002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66F1FFF7-A9F7-4AF3-8AB1-CFAF2BDF51C2}" type="pres">
      <dgm:prSet presAssocID="{BF246CD8-4612-473C-8477-2575934286DD}" presName="Name56" presStyleLbl="parChTrans1D2" presStyleIdx="1" presStyleCnt="5"/>
      <dgm:spPr/>
      <dgm:t>
        <a:bodyPr/>
        <a:lstStyle/>
        <a:p>
          <a:endParaRPr lang="en-IN"/>
        </a:p>
      </dgm:t>
    </dgm:pt>
    <dgm:pt modelId="{41193CCD-0CDE-42CF-B359-B18585760D23}" type="pres">
      <dgm:prSet presAssocID="{03C0592F-C92E-4721-988B-08C9F46AC871}" presName="text0" presStyleLbl="node1" presStyleIdx="2" presStyleCnt="6" custScaleX="230027" custRadScaleRad="153234" custRadScaleInc="29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54D8A75-E777-451A-A007-96E2C76EF860}" type="pres">
      <dgm:prSet presAssocID="{CC0E734C-5BC4-47CF-8DF5-0862B7957D35}" presName="Name56" presStyleLbl="parChTrans1D2" presStyleIdx="2" presStyleCnt="5"/>
      <dgm:spPr/>
      <dgm:t>
        <a:bodyPr/>
        <a:lstStyle/>
        <a:p>
          <a:endParaRPr lang="en-IN"/>
        </a:p>
      </dgm:t>
    </dgm:pt>
    <dgm:pt modelId="{00D8C936-0159-412D-913F-2C8A02CB9946}" type="pres">
      <dgm:prSet presAssocID="{C1A85E43-9EFE-4FC6-8D50-0D5973685897}" presName="text0" presStyleLbl="node1" presStyleIdx="3" presStyleCnt="6" custScaleX="270465" custRadScaleRad="156780" custRadScaleInc="-61650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80A611A-EBE3-4EBC-B311-CE65D389FC7F}" type="pres">
      <dgm:prSet presAssocID="{4FC9BC4A-C28F-4EA2-A378-347F619D2A1E}" presName="Name56" presStyleLbl="parChTrans1D2" presStyleIdx="3" presStyleCnt="5"/>
      <dgm:spPr/>
      <dgm:t>
        <a:bodyPr/>
        <a:lstStyle/>
        <a:p>
          <a:endParaRPr lang="en-IN"/>
        </a:p>
      </dgm:t>
    </dgm:pt>
    <dgm:pt modelId="{A645D414-267A-4A69-98B6-5C9A7764B6D9}" type="pres">
      <dgm:prSet presAssocID="{01BCABCB-7462-492B-937B-682E06FBCB72}" presName="text0" presStyleLbl="node1" presStyleIdx="4" presStyleCnt="6" custScaleX="230027" custRadScaleRad="160704" custRadScaleInc="6404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15A1AB94-2998-4C26-902A-41E23A64CCCF}" type="pres">
      <dgm:prSet presAssocID="{ABF8F51B-895F-4C5B-84DB-570F70A5C982}" presName="Name56" presStyleLbl="parChTrans1D2" presStyleIdx="4" presStyleCnt="5"/>
      <dgm:spPr/>
      <dgm:t>
        <a:bodyPr/>
        <a:lstStyle/>
        <a:p>
          <a:endParaRPr lang="en-IN"/>
        </a:p>
      </dgm:t>
    </dgm:pt>
    <dgm:pt modelId="{04285D0C-BBE2-4B69-B476-4442B14CE0A9}" type="pres">
      <dgm:prSet presAssocID="{3D614B30-7ECF-40B7-B93A-DB8F8689DFD8}" presName="text0" presStyleLbl="node1" presStyleIdx="5" presStyleCnt="6" custScaleX="230027" custRadScaleRad="147675" custRadScaleInc="-5998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2928EED8-2D7B-4917-A97D-32562712457E}" type="presOf" srcId="{CC0E734C-5BC4-47CF-8DF5-0862B7957D35}" destId="{254D8A75-E777-451A-A007-96E2C76EF860}" srcOrd="0" destOrd="0" presId="urn:microsoft.com/office/officeart/2008/layout/RadialCluster"/>
    <dgm:cxn modelId="{4736CB1D-BFBF-40CD-9D8E-1D8883B21702}" type="presOf" srcId="{D6D0E29E-7537-472C-A557-B5EBB7D5F7ED}" destId="{AF7B204C-E847-4A9D-B7BA-F38D2A41F859}" srcOrd="0" destOrd="0" presId="urn:microsoft.com/office/officeart/2008/layout/RadialCluster"/>
    <dgm:cxn modelId="{FD187898-E797-4449-A7EE-3DE0F83E3CCF}" type="presOf" srcId="{3D614B30-7ECF-40B7-B93A-DB8F8689DFD8}" destId="{04285D0C-BBE2-4B69-B476-4442B14CE0A9}" srcOrd="0" destOrd="0" presId="urn:microsoft.com/office/officeart/2008/layout/RadialCluster"/>
    <dgm:cxn modelId="{E4EA5A55-22BA-4937-B8D3-5F0161A1FBF2}" type="presOf" srcId="{01BCABCB-7462-492B-937B-682E06FBCB72}" destId="{A645D414-267A-4A69-98B6-5C9A7764B6D9}" srcOrd="0" destOrd="0" presId="urn:microsoft.com/office/officeart/2008/layout/RadialCluster"/>
    <dgm:cxn modelId="{FAA1B0FE-6ED0-46BF-BCB3-06BB80861738}" type="presOf" srcId="{ABF8F51B-895F-4C5B-84DB-570F70A5C982}" destId="{15A1AB94-2998-4C26-902A-41E23A64CCCF}" srcOrd="0" destOrd="0" presId="urn:microsoft.com/office/officeart/2008/layout/RadialCluster"/>
    <dgm:cxn modelId="{79BB5DF3-62B7-4F1D-B3CB-355EE55DD0DF}" srcId="{D6D0E29E-7537-472C-A557-B5EBB7D5F7ED}" destId="{3D614B30-7ECF-40B7-B93A-DB8F8689DFD8}" srcOrd="4" destOrd="0" parTransId="{ABF8F51B-895F-4C5B-84DB-570F70A5C982}" sibTransId="{B46B97AB-F84E-4BC0-9EE4-6A8F4DAE93F0}"/>
    <dgm:cxn modelId="{C59074A6-863B-498C-A6DF-F86112135CB4}" type="presOf" srcId="{517A49B7-7544-4A35-8984-CE094B702C45}" destId="{7340AD14-026E-483E-8086-09CD7DB6255A}" srcOrd="0" destOrd="0" presId="urn:microsoft.com/office/officeart/2008/layout/RadialCluster"/>
    <dgm:cxn modelId="{08B6A517-C386-4186-81F5-808C8082DFED}" srcId="{42719C31-FC5F-4C3F-A2B5-A7ECC8A8E042}" destId="{D6D0E29E-7537-472C-A557-B5EBB7D5F7ED}" srcOrd="0" destOrd="0" parTransId="{B27F39BB-40F7-4978-A06C-9ED3003C09D6}" sibTransId="{B3EC00AF-12EC-4C9E-AB2B-ECB334E95E26}"/>
    <dgm:cxn modelId="{636C5F31-60BB-46CB-A14C-6D2A19211FBE}" type="presOf" srcId="{91059040-7DCC-4F74-AD7F-98D6FE43FC95}" destId="{37D6AED4-A1DE-4AAB-BE7F-891D3650AB4A}" srcOrd="0" destOrd="0" presId="urn:microsoft.com/office/officeart/2008/layout/RadialCluster"/>
    <dgm:cxn modelId="{15C8482D-4FB2-41F0-BAFB-139EC4F5E9AA}" srcId="{D6D0E29E-7537-472C-A557-B5EBB7D5F7ED}" destId="{01BCABCB-7462-492B-937B-682E06FBCB72}" srcOrd="3" destOrd="0" parTransId="{4FC9BC4A-C28F-4EA2-A378-347F619D2A1E}" sibTransId="{94B5B81D-7F43-48EE-B4F9-A2558C85AE94}"/>
    <dgm:cxn modelId="{319A24D5-BBC7-41E1-AE11-036B50D06C64}" srcId="{D6D0E29E-7537-472C-A557-B5EBB7D5F7ED}" destId="{517A49B7-7544-4A35-8984-CE094B702C45}" srcOrd="0" destOrd="0" parTransId="{91059040-7DCC-4F74-AD7F-98D6FE43FC95}" sibTransId="{F30CA71B-913A-4853-93CC-358D5800CFFC}"/>
    <dgm:cxn modelId="{281D3FDF-7128-4327-8F90-E8BE9499A780}" type="presOf" srcId="{42719C31-FC5F-4C3F-A2B5-A7ECC8A8E042}" destId="{91C4EEF6-58AE-4914-8EBC-FFCD1FF8536A}" srcOrd="0" destOrd="0" presId="urn:microsoft.com/office/officeart/2008/layout/RadialCluster"/>
    <dgm:cxn modelId="{5BBCC35D-5546-44D5-8549-B54F44DA9874}" srcId="{D6D0E29E-7537-472C-A557-B5EBB7D5F7ED}" destId="{03C0592F-C92E-4721-988B-08C9F46AC871}" srcOrd="1" destOrd="0" parTransId="{BF246CD8-4612-473C-8477-2575934286DD}" sibTransId="{C4401B7E-FEE1-4960-B5BF-4C7E8F38F905}"/>
    <dgm:cxn modelId="{1613FE4D-5957-496B-B1F6-E75FAD525BE6}" type="presOf" srcId="{03C0592F-C92E-4721-988B-08C9F46AC871}" destId="{41193CCD-0CDE-42CF-B359-B18585760D23}" srcOrd="0" destOrd="0" presId="urn:microsoft.com/office/officeart/2008/layout/RadialCluster"/>
    <dgm:cxn modelId="{9F461622-BAB6-4049-8830-EB2AC96B4707}" type="presOf" srcId="{C1A85E43-9EFE-4FC6-8D50-0D5973685897}" destId="{00D8C936-0159-412D-913F-2C8A02CB9946}" srcOrd="0" destOrd="0" presId="urn:microsoft.com/office/officeart/2008/layout/RadialCluster"/>
    <dgm:cxn modelId="{5ECD580C-61B0-4AAF-BBC5-1FAACD17C416}" type="presOf" srcId="{4FC9BC4A-C28F-4EA2-A378-347F619D2A1E}" destId="{080A611A-EBE3-4EBC-B311-CE65D389FC7F}" srcOrd="0" destOrd="0" presId="urn:microsoft.com/office/officeart/2008/layout/RadialCluster"/>
    <dgm:cxn modelId="{90B5E7F0-EE18-4177-9143-EE712BD4A08E}" srcId="{D6D0E29E-7537-472C-A557-B5EBB7D5F7ED}" destId="{C1A85E43-9EFE-4FC6-8D50-0D5973685897}" srcOrd="2" destOrd="0" parTransId="{CC0E734C-5BC4-47CF-8DF5-0862B7957D35}" sibTransId="{6A42BC23-A43B-4A06-B55E-CE86A657C0EF}"/>
    <dgm:cxn modelId="{B27D23AD-BBC8-4AC4-9B55-79EA9A578245}" type="presOf" srcId="{BF246CD8-4612-473C-8477-2575934286DD}" destId="{66F1FFF7-A9F7-4AF3-8AB1-CFAF2BDF51C2}" srcOrd="0" destOrd="0" presId="urn:microsoft.com/office/officeart/2008/layout/RadialCluster"/>
    <dgm:cxn modelId="{4B878813-A489-4EF9-BBFC-25F8E142CD9D}" type="presParOf" srcId="{91C4EEF6-58AE-4914-8EBC-FFCD1FF8536A}" destId="{EB47F6A3-2129-42E5-B762-A72C6913FE43}" srcOrd="0" destOrd="0" presId="urn:microsoft.com/office/officeart/2008/layout/RadialCluster"/>
    <dgm:cxn modelId="{B4E7D4BA-2569-440A-8B53-5CAEED22DED7}" type="presParOf" srcId="{EB47F6A3-2129-42E5-B762-A72C6913FE43}" destId="{AF7B204C-E847-4A9D-B7BA-F38D2A41F859}" srcOrd="0" destOrd="0" presId="urn:microsoft.com/office/officeart/2008/layout/RadialCluster"/>
    <dgm:cxn modelId="{5D288874-9B59-4EB4-B894-D5A3B07DEC0D}" type="presParOf" srcId="{EB47F6A3-2129-42E5-B762-A72C6913FE43}" destId="{37D6AED4-A1DE-4AAB-BE7F-891D3650AB4A}" srcOrd="1" destOrd="0" presId="urn:microsoft.com/office/officeart/2008/layout/RadialCluster"/>
    <dgm:cxn modelId="{84095E4B-F2EC-4665-AC63-86FEE42C1AEB}" type="presParOf" srcId="{EB47F6A3-2129-42E5-B762-A72C6913FE43}" destId="{7340AD14-026E-483E-8086-09CD7DB6255A}" srcOrd="2" destOrd="0" presId="urn:microsoft.com/office/officeart/2008/layout/RadialCluster"/>
    <dgm:cxn modelId="{045EF569-22FD-4FD5-83B7-FD03F9979AA7}" type="presParOf" srcId="{EB47F6A3-2129-42E5-B762-A72C6913FE43}" destId="{66F1FFF7-A9F7-4AF3-8AB1-CFAF2BDF51C2}" srcOrd="3" destOrd="0" presId="urn:microsoft.com/office/officeart/2008/layout/RadialCluster"/>
    <dgm:cxn modelId="{70330EFD-AD70-4963-B286-B8E569388689}" type="presParOf" srcId="{EB47F6A3-2129-42E5-B762-A72C6913FE43}" destId="{41193CCD-0CDE-42CF-B359-B18585760D23}" srcOrd="4" destOrd="0" presId="urn:microsoft.com/office/officeart/2008/layout/RadialCluster"/>
    <dgm:cxn modelId="{CF05F4FC-C1A9-454D-8F4E-ED70E9767DD8}" type="presParOf" srcId="{EB47F6A3-2129-42E5-B762-A72C6913FE43}" destId="{254D8A75-E777-451A-A007-96E2C76EF860}" srcOrd="5" destOrd="0" presId="urn:microsoft.com/office/officeart/2008/layout/RadialCluster"/>
    <dgm:cxn modelId="{04476F2D-4393-4660-B6D7-F2D1EAE8ABC6}" type="presParOf" srcId="{EB47F6A3-2129-42E5-B762-A72C6913FE43}" destId="{00D8C936-0159-412D-913F-2C8A02CB9946}" srcOrd="6" destOrd="0" presId="urn:microsoft.com/office/officeart/2008/layout/RadialCluster"/>
    <dgm:cxn modelId="{7F4777DE-F60E-4529-AD7E-FEDA602BABBB}" type="presParOf" srcId="{EB47F6A3-2129-42E5-B762-A72C6913FE43}" destId="{080A611A-EBE3-4EBC-B311-CE65D389FC7F}" srcOrd="7" destOrd="0" presId="urn:microsoft.com/office/officeart/2008/layout/RadialCluster"/>
    <dgm:cxn modelId="{ED0056DE-4E4F-4FAE-8691-3663F93894AE}" type="presParOf" srcId="{EB47F6A3-2129-42E5-B762-A72C6913FE43}" destId="{A645D414-267A-4A69-98B6-5C9A7764B6D9}" srcOrd="8" destOrd="0" presId="urn:microsoft.com/office/officeart/2008/layout/RadialCluster"/>
    <dgm:cxn modelId="{5D44CE08-3441-4964-A572-34F5745819F8}" type="presParOf" srcId="{EB47F6A3-2129-42E5-B762-A72C6913FE43}" destId="{15A1AB94-2998-4C26-902A-41E23A64CCCF}" srcOrd="9" destOrd="0" presId="urn:microsoft.com/office/officeart/2008/layout/RadialCluster"/>
    <dgm:cxn modelId="{3ABAE3A3-3C20-4B2D-88AD-85A7F78D28BE}" type="presParOf" srcId="{EB47F6A3-2129-42E5-B762-A72C6913FE43}" destId="{04285D0C-BBE2-4B69-B476-4442B14CE0A9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244B4A-B0EF-4CDB-B7D7-5F4C6E7B0AA1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09B2BDC-CBBE-414D-8E4C-101A143D890C}">
      <dgm:prSet phldrT="[Text]" custT="1"/>
      <dgm:spPr>
        <a:solidFill>
          <a:schemeClr val="accent5">
            <a:lumMod val="75000"/>
          </a:schemeClr>
        </a:solidFill>
        <a:ln>
          <a:solidFill>
            <a:schemeClr val="accent5">
              <a:lumMod val="75000"/>
            </a:schemeClr>
          </a:solidFill>
        </a:ln>
      </dgm:spPr>
      <dgm:t>
        <a:bodyPr/>
        <a:lstStyle/>
        <a:p>
          <a:r>
            <a:rPr lang="en-US" altLang="en-US" sz="2400" b="1" i="0" dirty="0" smtClean="0">
              <a:effectLst/>
              <a:latin typeface="+mn-lt"/>
            </a:rPr>
            <a:t>Client</a:t>
          </a:r>
          <a:endParaRPr lang="en-IN" sz="1800" b="1" i="0" dirty="0">
            <a:effectLst/>
            <a:latin typeface="+mn-lt"/>
          </a:endParaRPr>
        </a:p>
      </dgm:t>
    </dgm:pt>
    <dgm:pt modelId="{83AA562C-59C5-4FA7-BB9E-C164A5D1284E}" type="parTrans" cxnId="{9DF4EC35-6B0E-4DEB-A9A9-287F98DE6DB4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CA050CA4-5B8B-4929-8F18-3CAADDA697AA}" type="sibTrans" cxnId="{9DF4EC35-6B0E-4DEB-A9A9-287F98DE6DB4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319E341D-49A1-41FA-AB37-380FED0825D6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en-US" sz="2200" b="1" i="0" dirty="0" smtClean="0">
              <a:effectLst/>
              <a:latin typeface="+mn-lt"/>
            </a:rPr>
            <a:t>GUI </a:t>
          </a:r>
        </a:p>
        <a:p>
          <a:r>
            <a:rPr lang="en-US" altLang="en-US" sz="2200" b="1" i="0" dirty="0" smtClean="0">
              <a:effectLst/>
              <a:latin typeface="+mn-lt"/>
            </a:rPr>
            <a:t>(I/O Processing)</a:t>
          </a:r>
          <a:endParaRPr lang="en-IN" sz="2200" b="1" i="0" dirty="0">
            <a:effectLst/>
            <a:latin typeface="+mn-lt"/>
          </a:endParaRPr>
        </a:p>
      </dgm:t>
    </dgm:pt>
    <dgm:pt modelId="{1FD06EF5-B36E-4F64-B4E6-BCCC9C4AE245}" type="parTrans" cxnId="{325275D5-EB20-4F9B-8F0E-A121681AF5A7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FE93FE36-1932-45A7-BCDC-BB9C234C127D}" type="sibTrans" cxnId="{325275D5-EB20-4F9B-8F0E-A121681AF5A7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E063886-ED77-4499-B177-BE206298FDAA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altLang="en-US" sz="2200" b="1" i="0" dirty="0" smtClean="0">
              <a:solidFill>
                <a:schemeClr val="tx1"/>
              </a:solidFill>
              <a:effectLst/>
              <a:latin typeface="+mn-lt"/>
            </a:rPr>
            <a:t>Application Server</a:t>
          </a:r>
          <a:endParaRPr lang="en-IN" sz="2200" b="1" i="0" dirty="0">
            <a:solidFill>
              <a:schemeClr val="tx1"/>
            </a:solidFill>
            <a:effectLst/>
            <a:latin typeface="+mn-lt"/>
          </a:endParaRPr>
        </a:p>
      </dgm:t>
    </dgm:pt>
    <dgm:pt modelId="{2F84A091-3D86-4E43-B022-CF555D0C7974}" type="parTrans" cxnId="{5021B7A7-B1AB-4728-A61A-00F676B2A5F6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8D88CFB4-EEB1-4F33-A110-EA668942A540}" type="sibTrans" cxnId="{5021B7A7-B1AB-4728-A61A-00F676B2A5F6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3B635F0F-BF82-49D4-96FD-DBEE4BCC18E9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altLang="en-US" sz="2200" b="1" i="0" dirty="0" smtClean="0">
              <a:solidFill>
                <a:schemeClr val="tx1"/>
              </a:solidFill>
              <a:effectLst/>
              <a:latin typeface="+mn-lt"/>
            </a:rPr>
            <a:t>Business Rules</a:t>
          </a:r>
          <a:endParaRPr lang="en-IN" sz="2200" b="1" i="0" dirty="0">
            <a:solidFill>
              <a:schemeClr val="tx1"/>
            </a:solidFill>
            <a:effectLst/>
            <a:latin typeface="+mn-lt"/>
          </a:endParaRPr>
        </a:p>
      </dgm:t>
    </dgm:pt>
    <dgm:pt modelId="{3B6E4625-F3B3-49B3-AF90-51D25A066F42}" type="parTrans" cxnId="{859C3C1D-07E5-484E-B86A-3B8B4E79DBE9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7D79400D-A7CE-49B5-84DA-3466F5FCC501}" type="sibTrans" cxnId="{859C3C1D-07E5-484E-B86A-3B8B4E79DBE9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EC0A14FE-E38F-4D16-A92C-7D98018401A6}">
      <dgm:prSet phldrT="[Text]" custT="1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altLang="en-US" sz="2200" b="1" i="0" dirty="0" smtClean="0">
              <a:solidFill>
                <a:schemeClr val="tx1"/>
              </a:solidFill>
              <a:effectLst/>
              <a:latin typeface="+mn-lt"/>
            </a:rPr>
            <a:t>Web Server</a:t>
          </a:r>
          <a:endParaRPr lang="en-IN" sz="2200" b="1" i="0" dirty="0">
            <a:solidFill>
              <a:schemeClr val="tx1"/>
            </a:solidFill>
            <a:effectLst/>
            <a:latin typeface="+mn-lt"/>
          </a:endParaRPr>
        </a:p>
      </dgm:t>
    </dgm:pt>
    <dgm:pt modelId="{475088EA-316A-4F01-B0FE-F79F6C34649F}" type="parTrans" cxnId="{A29A1CD0-E56C-4541-895D-C6BC3D3BABD9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7C486265-8A8A-41AC-81FF-7DB26147D1FC}" type="sibTrans" cxnId="{A29A1CD0-E56C-4541-895D-C6BC3D3BABD9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42FFAB8D-9B20-476C-9EA3-37E4678CF5BD}">
      <dgm:prSet phldrT="[Text]" custT="1"/>
      <dgm:spPr>
        <a:solidFill>
          <a:srgbClr val="FF9933"/>
        </a:solidFill>
      </dgm:spPr>
      <dgm:t>
        <a:bodyPr/>
        <a:lstStyle/>
        <a:p>
          <a:r>
            <a:rPr lang="en-US" altLang="en-US" sz="2400" b="1" i="0" dirty="0" smtClean="0">
              <a:effectLst/>
              <a:latin typeface="+mn-lt"/>
            </a:rPr>
            <a:t>Database Server</a:t>
          </a:r>
          <a:endParaRPr lang="en-IN" sz="2400" b="1" i="0" dirty="0">
            <a:effectLst/>
            <a:latin typeface="+mn-lt"/>
          </a:endParaRPr>
        </a:p>
      </dgm:t>
    </dgm:pt>
    <dgm:pt modelId="{496A5251-AC48-4C4B-B334-54B80EE4BFEF}" type="parTrans" cxnId="{6F2904DF-8319-4859-8924-9F2C79555CAA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3033E962-18D7-4672-9972-7DE2E7B2F20D}" type="sibTrans" cxnId="{6F2904DF-8319-4859-8924-9F2C79555CAA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B9A19F31-364A-4564-ADE2-DC5A538CB0A4}">
      <dgm:prSet phldrT="[Text]" custT="1"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 altLang="en-US" sz="2400" b="1" i="0" dirty="0" smtClean="0">
              <a:effectLst/>
              <a:latin typeface="+mn-lt"/>
            </a:rPr>
            <a:t>Browser</a:t>
          </a:r>
          <a:endParaRPr lang="en-IN" sz="2800" b="1" i="0" dirty="0">
            <a:effectLst/>
            <a:latin typeface="+mn-lt"/>
          </a:endParaRPr>
        </a:p>
      </dgm:t>
    </dgm:pt>
    <dgm:pt modelId="{2060E73B-AE40-4441-B4E7-3555AA0BFDF5}" type="parTrans" cxnId="{C0F6B7E7-3F2E-4232-B9D3-B9A370C321B1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DC4B5AD0-A026-4935-B30A-0562C58C3573}" type="sibTrans" cxnId="{C0F6B7E7-3F2E-4232-B9D3-B9A370C321B1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D58B18B3-3C0A-4C48-A21B-52CEF7CBAA41}">
      <dgm:prSet phldrT="[Text]" custT="1"/>
      <dgm:spPr>
        <a:solidFill>
          <a:srgbClr val="FF9933"/>
        </a:solidFill>
      </dgm:spPr>
      <dgm:t>
        <a:bodyPr/>
        <a:lstStyle/>
        <a:p>
          <a:r>
            <a:rPr lang="en-US" altLang="en-US" sz="2400" b="1" i="0" dirty="0" smtClean="0">
              <a:effectLst/>
              <a:latin typeface="+mn-lt"/>
            </a:rPr>
            <a:t>Data Storage</a:t>
          </a:r>
          <a:endParaRPr lang="en-IN" sz="2400" b="1" i="0" dirty="0">
            <a:effectLst/>
            <a:latin typeface="+mn-lt"/>
          </a:endParaRPr>
        </a:p>
      </dgm:t>
    </dgm:pt>
    <dgm:pt modelId="{F0502097-BFDA-41CF-969A-9EC5C19DB3A2}" type="parTrans" cxnId="{EA3A46F8-7DB9-427E-A0C2-1A987A912034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60AE5E66-A183-4E9D-A8C2-DAF7F6127C3F}" type="sibTrans" cxnId="{EA3A46F8-7DB9-427E-A0C2-1A987A912034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573EE1E6-3F4C-4087-94B9-9F3B1C892CED}">
      <dgm:prSet phldrT="[Text]" custT="1"/>
      <dgm:spPr>
        <a:solidFill>
          <a:srgbClr val="FF9933"/>
        </a:solidFill>
      </dgm:spPr>
      <dgm:t>
        <a:bodyPr/>
        <a:lstStyle/>
        <a:p>
          <a:r>
            <a:rPr lang="en-US" altLang="en-US" sz="2400" b="1" i="0" dirty="0" smtClean="0">
              <a:effectLst/>
              <a:latin typeface="+mn-lt"/>
            </a:rPr>
            <a:t>DBMS</a:t>
          </a:r>
          <a:endParaRPr lang="en-IN" sz="2400" b="1" i="0" dirty="0">
            <a:effectLst/>
            <a:latin typeface="+mn-lt"/>
          </a:endParaRPr>
        </a:p>
      </dgm:t>
    </dgm:pt>
    <dgm:pt modelId="{71B08792-D921-445F-9893-BDE9D2831CB6}" type="parTrans" cxnId="{A4FAA237-4DB4-4A90-93EA-D3A45E62C72D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D1ADEE91-2DDA-4EE5-9A28-D08919C9A4E3}" type="sibTrans" cxnId="{A4FAA237-4DB4-4A90-93EA-D3A45E62C72D}">
      <dgm:prSet/>
      <dgm:spPr/>
      <dgm:t>
        <a:bodyPr/>
        <a:lstStyle/>
        <a:p>
          <a:endParaRPr lang="en-IN" sz="2000" b="1" i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C5880FFF-F49B-4096-A803-9148F604A749}" type="pres">
      <dgm:prSet presAssocID="{9D244B4A-B0EF-4CDB-B7D7-5F4C6E7B0AA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1D8C18A3-63B9-493C-8A1F-4FDED763E3C3}" type="pres">
      <dgm:prSet presAssocID="{D09B2BDC-CBBE-414D-8E4C-101A143D890C}" presName="node" presStyleLbl="node1" presStyleIdx="0" presStyleCnt="9" custLinFactNeighborX="-39865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C057C57-02F5-4B69-8452-A616B49E19E9}" type="pres">
      <dgm:prSet presAssocID="{CA050CA4-5B8B-4929-8F18-3CAADDA697AA}" presName="sibTrans" presStyleCnt="0"/>
      <dgm:spPr/>
    </dgm:pt>
    <dgm:pt modelId="{7AE4F2D8-6B40-4DBD-B40C-B637CB260D85}" type="pres">
      <dgm:prSet presAssocID="{319E341D-49A1-41FA-AB37-380FED0825D6}" presName="node" presStyleLbl="node1" presStyleIdx="1" presStyleCnt="9" custScaleX="11526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CA7670EA-F36B-4E19-97A1-49B31A509ABD}" type="pres">
      <dgm:prSet presAssocID="{FE93FE36-1932-45A7-BCDC-BB9C234C127D}" presName="sibTrans" presStyleCnt="0"/>
      <dgm:spPr/>
    </dgm:pt>
    <dgm:pt modelId="{E0BC8A93-90F8-4F78-9096-5F8805A97F7B}" type="pres">
      <dgm:prSet presAssocID="{B9A19F31-364A-4564-ADE2-DC5A538CB0A4}" presName="node" presStyleLbl="node1" presStyleIdx="2" presStyleCnt="9" custLinFactNeighborX="39866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C0C9515-BA88-4712-92CE-01C877B79C03}" type="pres">
      <dgm:prSet presAssocID="{DC4B5AD0-A026-4935-B30A-0562C58C3573}" presName="sibTrans" presStyleCnt="0"/>
      <dgm:spPr/>
    </dgm:pt>
    <dgm:pt modelId="{CFDD7B10-5F2B-41FC-AA2B-46CA90EC9D20}" type="pres">
      <dgm:prSet presAssocID="{8E063886-ED77-4499-B177-BE206298FDAA}" presName="node" presStyleLbl="node1" presStyleIdx="3" presStyleCnt="9" custLinFactNeighborX="-2630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BDFF88E-EA96-4728-85B2-72FCC4A76C3E}" type="pres">
      <dgm:prSet presAssocID="{8D88CFB4-EEB1-4F33-A110-EA668942A540}" presName="sibTrans" presStyleCnt="0"/>
      <dgm:spPr/>
    </dgm:pt>
    <dgm:pt modelId="{68E7DD68-8C36-4361-99CC-C42869CECFDA}" type="pres">
      <dgm:prSet presAssocID="{3B635F0F-BF82-49D4-96FD-DBEE4BCC18E9}" presName="node" presStyleLbl="node1" presStyleIdx="4" presStyleCnt="9" custScaleX="11526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EF1DE49-83B6-4EB7-B6FE-8E7B50B72C23}" type="pres">
      <dgm:prSet presAssocID="{7D79400D-A7CE-49B5-84DA-3466F5FCC501}" presName="sibTrans" presStyleCnt="0"/>
      <dgm:spPr/>
    </dgm:pt>
    <dgm:pt modelId="{BEE89F60-C722-43BC-902F-8BD0F8961063}" type="pres">
      <dgm:prSet presAssocID="{EC0A14FE-E38F-4D16-A92C-7D98018401A6}" presName="node" presStyleLbl="node1" presStyleIdx="5" presStyleCnt="9" custLinFactNeighborX="26307" custLinFactNeighborY="148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BB2A94F-C231-40F9-AFE4-29F9D67D6D08}" type="pres">
      <dgm:prSet presAssocID="{7C486265-8A8A-41AC-81FF-7DB26147D1FC}" presName="sibTrans" presStyleCnt="0"/>
      <dgm:spPr/>
    </dgm:pt>
    <dgm:pt modelId="{03B534AF-BABA-4F60-A58E-E8CEE2FA3207}" type="pres">
      <dgm:prSet presAssocID="{42FFAB8D-9B20-476C-9EA3-37E4678CF5BD}" presName="node" presStyleLbl="node1" presStyleIdx="6" presStyleCnt="9" custLinFactNeighborX="-29623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5BA28A9-8B05-49A5-8AC8-CA7C6F878B83}" type="pres">
      <dgm:prSet presAssocID="{3033E962-18D7-4672-9972-7DE2E7B2F20D}" presName="sibTrans" presStyleCnt="0"/>
      <dgm:spPr/>
    </dgm:pt>
    <dgm:pt modelId="{8EE7DA8D-8011-4A1A-A554-7E1C2FA111E6}" type="pres">
      <dgm:prSet presAssocID="{D58B18B3-3C0A-4C48-A21B-52CEF7CBAA41}" presName="node" presStyleLbl="node1" presStyleIdx="7" presStyleCnt="9" custScaleX="11526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C37441E-730C-42E0-B931-6C03AB78F21A}" type="pres">
      <dgm:prSet presAssocID="{60AE5E66-A183-4E9D-A8C2-DAF7F6127C3F}" presName="sibTrans" presStyleCnt="0"/>
      <dgm:spPr/>
    </dgm:pt>
    <dgm:pt modelId="{ABF2571A-CE0E-4280-913F-78EAD0537948}" type="pres">
      <dgm:prSet presAssocID="{573EE1E6-3F4C-4087-94B9-9F3B1C892CED}" presName="node" presStyleLbl="node1" presStyleIdx="8" presStyleCnt="9" custLinFactNeighborX="26307" custLinFactNeighborY="30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C0F6B7E7-3F2E-4232-B9D3-B9A370C321B1}" srcId="{9D244B4A-B0EF-4CDB-B7D7-5F4C6E7B0AA1}" destId="{B9A19F31-364A-4564-ADE2-DC5A538CB0A4}" srcOrd="2" destOrd="0" parTransId="{2060E73B-AE40-4441-B4E7-3555AA0BFDF5}" sibTransId="{DC4B5AD0-A026-4935-B30A-0562C58C3573}"/>
    <dgm:cxn modelId="{59C7A4A5-D339-44DB-99A3-FFFCCDD00E81}" type="presOf" srcId="{319E341D-49A1-41FA-AB37-380FED0825D6}" destId="{7AE4F2D8-6B40-4DBD-B40C-B637CB260D85}" srcOrd="0" destOrd="0" presId="urn:microsoft.com/office/officeart/2005/8/layout/default"/>
    <dgm:cxn modelId="{6F2904DF-8319-4859-8924-9F2C79555CAA}" srcId="{9D244B4A-B0EF-4CDB-B7D7-5F4C6E7B0AA1}" destId="{42FFAB8D-9B20-476C-9EA3-37E4678CF5BD}" srcOrd="6" destOrd="0" parTransId="{496A5251-AC48-4C4B-B334-54B80EE4BFEF}" sibTransId="{3033E962-18D7-4672-9972-7DE2E7B2F20D}"/>
    <dgm:cxn modelId="{DA37FA3A-179E-467E-B4D3-5EC119653AC6}" type="presOf" srcId="{8E063886-ED77-4499-B177-BE206298FDAA}" destId="{CFDD7B10-5F2B-41FC-AA2B-46CA90EC9D20}" srcOrd="0" destOrd="0" presId="urn:microsoft.com/office/officeart/2005/8/layout/default"/>
    <dgm:cxn modelId="{56230435-EC3A-4FEE-B631-1E8924D5A4EA}" type="presOf" srcId="{3B635F0F-BF82-49D4-96FD-DBEE4BCC18E9}" destId="{68E7DD68-8C36-4361-99CC-C42869CECFDA}" srcOrd="0" destOrd="0" presId="urn:microsoft.com/office/officeart/2005/8/layout/default"/>
    <dgm:cxn modelId="{C4EC796B-DFC3-4A6F-91A3-DA1D476CAF26}" type="presOf" srcId="{573EE1E6-3F4C-4087-94B9-9F3B1C892CED}" destId="{ABF2571A-CE0E-4280-913F-78EAD0537948}" srcOrd="0" destOrd="0" presId="urn:microsoft.com/office/officeart/2005/8/layout/default"/>
    <dgm:cxn modelId="{EA3A46F8-7DB9-427E-A0C2-1A987A912034}" srcId="{9D244B4A-B0EF-4CDB-B7D7-5F4C6E7B0AA1}" destId="{D58B18B3-3C0A-4C48-A21B-52CEF7CBAA41}" srcOrd="7" destOrd="0" parTransId="{F0502097-BFDA-41CF-969A-9EC5C19DB3A2}" sibTransId="{60AE5E66-A183-4E9D-A8C2-DAF7F6127C3F}"/>
    <dgm:cxn modelId="{DC4D9356-C92F-4AC1-813C-F083DDF6CDB4}" type="presOf" srcId="{D09B2BDC-CBBE-414D-8E4C-101A143D890C}" destId="{1D8C18A3-63B9-493C-8A1F-4FDED763E3C3}" srcOrd="0" destOrd="0" presId="urn:microsoft.com/office/officeart/2005/8/layout/default"/>
    <dgm:cxn modelId="{F593AF3F-72DC-4A4C-9B46-E856A23B9D96}" type="presOf" srcId="{D58B18B3-3C0A-4C48-A21B-52CEF7CBAA41}" destId="{8EE7DA8D-8011-4A1A-A554-7E1C2FA111E6}" srcOrd="0" destOrd="0" presId="urn:microsoft.com/office/officeart/2005/8/layout/default"/>
    <dgm:cxn modelId="{A4FAA237-4DB4-4A90-93EA-D3A45E62C72D}" srcId="{9D244B4A-B0EF-4CDB-B7D7-5F4C6E7B0AA1}" destId="{573EE1E6-3F4C-4087-94B9-9F3B1C892CED}" srcOrd="8" destOrd="0" parTransId="{71B08792-D921-445F-9893-BDE9D2831CB6}" sibTransId="{D1ADEE91-2DDA-4EE5-9A28-D08919C9A4E3}"/>
    <dgm:cxn modelId="{3693CE3F-4A53-4197-B50E-B6475095B51F}" type="presOf" srcId="{42FFAB8D-9B20-476C-9EA3-37E4678CF5BD}" destId="{03B534AF-BABA-4F60-A58E-E8CEE2FA3207}" srcOrd="0" destOrd="0" presId="urn:microsoft.com/office/officeart/2005/8/layout/default"/>
    <dgm:cxn modelId="{5021B7A7-B1AB-4728-A61A-00F676B2A5F6}" srcId="{9D244B4A-B0EF-4CDB-B7D7-5F4C6E7B0AA1}" destId="{8E063886-ED77-4499-B177-BE206298FDAA}" srcOrd="3" destOrd="0" parTransId="{2F84A091-3D86-4E43-B022-CF555D0C7974}" sibTransId="{8D88CFB4-EEB1-4F33-A110-EA668942A540}"/>
    <dgm:cxn modelId="{EA7E191B-F27D-472B-B8D4-D77CA1C7CC9F}" type="presOf" srcId="{B9A19F31-364A-4564-ADE2-DC5A538CB0A4}" destId="{E0BC8A93-90F8-4F78-9096-5F8805A97F7B}" srcOrd="0" destOrd="0" presId="urn:microsoft.com/office/officeart/2005/8/layout/default"/>
    <dgm:cxn modelId="{859C3C1D-07E5-484E-B86A-3B8B4E79DBE9}" srcId="{9D244B4A-B0EF-4CDB-B7D7-5F4C6E7B0AA1}" destId="{3B635F0F-BF82-49D4-96FD-DBEE4BCC18E9}" srcOrd="4" destOrd="0" parTransId="{3B6E4625-F3B3-49B3-AF90-51D25A066F42}" sibTransId="{7D79400D-A7CE-49B5-84DA-3466F5FCC501}"/>
    <dgm:cxn modelId="{D820C126-820B-49C7-8A19-D843DE3F43FF}" type="presOf" srcId="{9D244B4A-B0EF-4CDB-B7D7-5F4C6E7B0AA1}" destId="{C5880FFF-F49B-4096-A803-9148F604A749}" srcOrd="0" destOrd="0" presId="urn:microsoft.com/office/officeart/2005/8/layout/default"/>
    <dgm:cxn modelId="{A29A1CD0-E56C-4541-895D-C6BC3D3BABD9}" srcId="{9D244B4A-B0EF-4CDB-B7D7-5F4C6E7B0AA1}" destId="{EC0A14FE-E38F-4D16-A92C-7D98018401A6}" srcOrd="5" destOrd="0" parTransId="{475088EA-316A-4F01-B0FE-F79F6C34649F}" sibTransId="{7C486265-8A8A-41AC-81FF-7DB26147D1FC}"/>
    <dgm:cxn modelId="{9DF4EC35-6B0E-4DEB-A9A9-287F98DE6DB4}" srcId="{9D244B4A-B0EF-4CDB-B7D7-5F4C6E7B0AA1}" destId="{D09B2BDC-CBBE-414D-8E4C-101A143D890C}" srcOrd="0" destOrd="0" parTransId="{83AA562C-59C5-4FA7-BB9E-C164A5D1284E}" sibTransId="{CA050CA4-5B8B-4929-8F18-3CAADDA697AA}"/>
    <dgm:cxn modelId="{DFD34CB6-4ACF-4505-BF8C-5FC23674385B}" type="presOf" srcId="{EC0A14FE-E38F-4D16-A92C-7D98018401A6}" destId="{BEE89F60-C722-43BC-902F-8BD0F8961063}" srcOrd="0" destOrd="0" presId="urn:microsoft.com/office/officeart/2005/8/layout/default"/>
    <dgm:cxn modelId="{325275D5-EB20-4F9B-8F0E-A121681AF5A7}" srcId="{9D244B4A-B0EF-4CDB-B7D7-5F4C6E7B0AA1}" destId="{319E341D-49A1-41FA-AB37-380FED0825D6}" srcOrd="1" destOrd="0" parTransId="{1FD06EF5-B36E-4F64-B4E6-BCCC9C4AE245}" sibTransId="{FE93FE36-1932-45A7-BCDC-BB9C234C127D}"/>
    <dgm:cxn modelId="{4EE975AB-E142-491B-AA25-CF5A5BDF67FD}" type="presParOf" srcId="{C5880FFF-F49B-4096-A803-9148F604A749}" destId="{1D8C18A3-63B9-493C-8A1F-4FDED763E3C3}" srcOrd="0" destOrd="0" presId="urn:microsoft.com/office/officeart/2005/8/layout/default"/>
    <dgm:cxn modelId="{88D51350-7EFA-4767-9DA1-CFA14EBD96F8}" type="presParOf" srcId="{C5880FFF-F49B-4096-A803-9148F604A749}" destId="{EC057C57-02F5-4B69-8452-A616B49E19E9}" srcOrd="1" destOrd="0" presId="urn:microsoft.com/office/officeart/2005/8/layout/default"/>
    <dgm:cxn modelId="{2A11AEB2-42B8-48F9-8466-FBF9068BF9A7}" type="presParOf" srcId="{C5880FFF-F49B-4096-A803-9148F604A749}" destId="{7AE4F2D8-6B40-4DBD-B40C-B637CB260D85}" srcOrd="2" destOrd="0" presId="urn:microsoft.com/office/officeart/2005/8/layout/default"/>
    <dgm:cxn modelId="{9405A01A-DB31-4B14-84E4-5C118A865395}" type="presParOf" srcId="{C5880FFF-F49B-4096-A803-9148F604A749}" destId="{CA7670EA-F36B-4E19-97A1-49B31A509ABD}" srcOrd="3" destOrd="0" presId="urn:microsoft.com/office/officeart/2005/8/layout/default"/>
    <dgm:cxn modelId="{D1EBC65A-31DF-4E26-A150-FEA506C018C9}" type="presParOf" srcId="{C5880FFF-F49B-4096-A803-9148F604A749}" destId="{E0BC8A93-90F8-4F78-9096-5F8805A97F7B}" srcOrd="4" destOrd="0" presId="urn:microsoft.com/office/officeart/2005/8/layout/default"/>
    <dgm:cxn modelId="{0159F6DF-2BF0-418A-8815-D596572C3CBF}" type="presParOf" srcId="{C5880FFF-F49B-4096-A803-9148F604A749}" destId="{BC0C9515-BA88-4712-92CE-01C877B79C03}" srcOrd="5" destOrd="0" presId="urn:microsoft.com/office/officeart/2005/8/layout/default"/>
    <dgm:cxn modelId="{58B5796D-D4E5-4721-A0A7-21309E07797A}" type="presParOf" srcId="{C5880FFF-F49B-4096-A803-9148F604A749}" destId="{CFDD7B10-5F2B-41FC-AA2B-46CA90EC9D20}" srcOrd="6" destOrd="0" presId="urn:microsoft.com/office/officeart/2005/8/layout/default"/>
    <dgm:cxn modelId="{DE1DD3F8-3138-418E-A32E-ADFFF5AD03E3}" type="presParOf" srcId="{C5880FFF-F49B-4096-A803-9148F604A749}" destId="{7BDFF88E-EA96-4728-85B2-72FCC4A76C3E}" srcOrd="7" destOrd="0" presId="urn:microsoft.com/office/officeart/2005/8/layout/default"/>
    <dgm:cxn modelId="{1F865818-AC7C-4CF9-9295-DBFE6A59064B}" type="presParOf" srcId="{C5880FFF-F49B-4096-A803-9148F604A749}" destId="{68E7DD68-8C36-4361-99CC-C42869CECFDA}" srcOrd="8" destOrd="0" presId="urn:microsoft.com/office/officeart/2005/8/layout/default"/>
    <dgm:cxn modelId="{2816379C-2F59-406D-8542-C29CA5499F44}" type="presParOf" srcId="{C5880FFF-F49B-4096-A803-9148F604A749}" destId="{2EF1DE49-83B6-4EB7-B6FE-8E7B50B72C23}" srcOrd="9" destOrd="0" presId="urn:microsoft.com/office/officeart/2005/8/layout/default"/>
    <dgm:cxn modelId="{3D452BB9-CB9D-4DD0-936C-EF790F04D356}" type="presParOf" srcId="{C5880FFF-F49B-4096-A803-9148F604A749}" destId="{BEE89F60-C722-43BC-902F-8BD0F8961063}" srcOrd="10" destOrd="0" presId="urn:microsoft.com/office/officeart/2005/8/layout/default"/>
    <dgm:cxn modelId="{38AA329D-1135-4C94-A826-7186F4D6E46F}" type="presParOf" srcId="{C5880FFF-F49B-4096-A803-9148F604A749}" destId="{BBB2A94F-C231-40F9-AFE4-29F9D67D6D08}" srcOrd="11" destOrd="0" presId="urn:microsoft.com/office/officeart/2005/8/layout/default"/>
    <dgm:cxn modelId="{EA1BBF31-5F3A-4E36-828B-C91819DD2A36}" type="presParOf" srcId="{C5880FFF-F49B-4096-A803-9148F604A749}" destId="{03B534AF-BABA-4F60-A58E-E8CEE2FA3207}" srcOrd="12" destOrd="0" presId="urn:microsoft.com/office/officeart/2005/8/layout/default"/>
    <dgm:cxn modelId="{ED9A0935-7110-4FA6-8398-59F40F15FC56}" type="presParOf" srcId="{C5880FFF-F49B-4096-A803-9148F604A749}" destId="{75BA28A9-8B05-49A5-8AC8-CA7C6F878B83}" srcOrd="13" destOrd="0" presId="urn:microsoft.com/office/officeart/2005/8/layout/default"/>
    <dgm:cxn modelId="{DE9786F0-C2D2-406E-B10C-DE00E3E8F765}" type="presParOf" srcId="{C5880FFF-F49B-4096-A803-9148F604A749}" destId="{8EE7DA8D-8011-4A1A-A554-7E1C2FA111E6}" srcOrd="14" destOrd="0" presId="urn:microsoft.com/office/officeart/2005/8/layout/default"/>
    <dgm:cxn modelId="{246E6779-39BF-451B-A530-77EA666EC3E2}" type="presParOf" srcId="{C5880FFF-F49B-4096-A803-9148F604A749}" destId="{EC37441E-730C-42E0-B931-6C03AB78F21A}" srcOrd="15" destOrd="0" presId="urn:microsoft.com/office/officeart/2005/8/layout/default"/>
    <dgm:cxn modelId="{F38FA482-5E76-404F-93F5-4AF81C4E68A6}" type="presParOf" srcId="{C5880FFF-F49B-4096-A803-9148F604A749}" destId="{ABF2571A-CE0E-4280-913F-78EAD0537948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2DA4BB-0EDD-47A3-B438-81F730216CFC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2E035FA-FFD2-43C7-A8A5-EB048778815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200" b="1" dirty="0" smtClean="0">
              <a:solidFill>
                <a:srgbClr val="7030A0"/>
              </a:solidFill>
            </a:rPr>
            <a:t>DDL -</a:t>
          </a:r>
          <a:r>
            <a:rPr lang="en-US" sz="2200" b="1" dirty="0" smtClean="0"/>
            <a:t> </a:t>
          </a:r>
          <a:r>
            <a:rPr lang="en-IN" sz="2200" b="1" dirty="0" smtClean="0"/>
            <a:t>define the database structure or schema</a:t>
          </a:r>
          <a:r>
            <a:rPr lang="en-US" sz="2200" b="1" dirty="0" smtClean="0"/>
            <a:t> </a:t>
          </a:r>
          <a:endParaRPr lang="en-IN" sz="2200" b="1" dirty="0"/>
        </a:p>
      </dgm:t>
    </dgm:pt>
    <dgm:pt modelId="{0F380A34-EE05-43AE-813C-931E07769D75}" type="parTrans" cxnId="{BA1DA810-9843-4C5E-99B8-236A10ECA520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7AB21C5F-C3BB-46AD-868B-ADF6A4E540F0}" type="sibTrans" cxnId="{BA1DA810-9843-4C5E-99B8-236A10ECA520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D56BDD9B-16AE-41BF-91ED-0F13C904A5B4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2200" b="1" dirty="0" smtClean="0">
              <a:solidFill>
                <a:srgbClr val="00B050"/>
              </a:solidFill>
            </a:rPr>
            <a:t>CREATE</a:t>
          </a:r>
          <a:r>
            <a:rPr lang="en-IN" sz="2200" dirty="0" smtClean="0"/>
            <a:t> - to create objects in the database</a:t>
          </a:r>
        </a:p>
      </dgm:t>
    </dgm:pt>
    <dgm:pt modelId="{9317793D-51BB-463D-BE69-64433D8CA9C5}" type="parTrans" cxnId="{9DCFDF32-8C3A-4241-93EF-C03EC50AC08F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A13BD183-83FF-4B26-A0DA-6F336FA329C0}" type="sibTrans" cxnId="{9DCFDF32-8C3A-4241-93EF-C03EC50AC08F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5CAA068F-EB6E-44FB-9EFD-D3B06CE57EE1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2200" b="1" dirty="0" smtClean="0">
              <a:solidFill>
                <a:srgbClr val="0070C0"/>
              </a:solidFill>
            </a:rPr>
            <a:t>ALTER</a:t>
          </a:r>
          <a:r>
            <a:rPr lang="en-IN" sz="2200" dirty="0" smtClean="0"/>
            <a:t> - alters the structure of the database</a:t>
          </a:r>
          <a:endParaRPr lang="en-IN" sz="2200" dirty="0"/>
        </a:p>
      </dgm:t>
    </dgm:pt>
    <dgm:pt modelId="{594677A3-88B2-4FC8-8E51-1EDB5A148FBF}" type="parTrans" cxnId="{B47E47C8-823B-429E-95AE-476F76F0F54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57D1F9F4-9E1D-4F83-95FA-725AD01B5635}" type="sibTrans" cxnId="{B47E47C8-823B-429E-95AE-476F76F0F54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C23B1F4C-E788-48AB-9D1A-E1802D2435A3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2200" b="1" dirty="0" smtClean="0">
              <a:solidFill>
                <a:srgbClr val="FF0000"/>
              </a:solidFill>
            </a:rPr>
            <a:t>DROP</a:t>
          </a:r>
          <a:r>
            <a:rPr lang="en-IN" sz="2200" dirty="0" smtClean="0"/>
            <a:t> - delete objects from the database</a:t>
          </a:r>
          <a:endParaRPr lang="en-IN" sz="2200" dirty="0"/>
        </a:p>
      </dgm:t>
    </dgm:pt>
    <dgm:pt modelId="{94E29E22-DC65-4E10-84B6-197857015635}" type="parTrans" cxnId="{894F7440-DE04-415A-A6DF-7E63CF4655D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A4D780EA-BFDC-4DD8-80A3-E88F9C500210}" type="sibTrans" cxnId="{894F7440-DE04-415A-A6DF-7E63CF4655D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B373FFF1-5B1C-4F0F-909C-57DD6C472DDE}" type="pres">
      <dgm:prSet presAssocID="{B72DA4BB-0EDD-47A3-B438-81F730216CF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32BD9173-D753-4914-B3DF-CEFB78484517}" type="pres">
      <dgm:prSet presAssocID="{02E035FA-FFD2-43C7-A8A5-EB0487788150}" presName="thickLine" presStyleLbl="alignNode1" presStyleIdx="0" presStyleCnt="1"/>
      <dgm:spPr/>
    </dgm:pt>
    <dgm:pt modelId="{F7740C45-F5B8-4CAE-883E-DB56EF705637}" type="pres">
      <dgm:prSet presAssocID="{02E035FA-FFD2-43C7-A8A5-EB0487788150}" presName="horz1" presStyleCnt="0"/>
      <dgm:spPr/>
    </dgm:pt>
    <dgm:pt modelId="{001201CF-DEB7-4FEE-BE37-252687611876}" type="pres">
      <dgm:prSet presAssocID="{02E035FA-FFD2-43C7-A8A5-EB0487788150}" presName="tx1" presStyleLbl="revTx" presStyleIdx="0" presStyleCnt="4"/>
      <dgm:spPr/>
      <dgm:t>
        <a:bodyPr/>
        <a:lstStyle/>
        <a:p>
          <a:endParaRPr lang="en-IN"/>
        </a:p>
      </dgm:t>
    </dgm:pt>
    <dgm:pt modelId="{A4BFFEF3-2E50-4FF8-9AF7-4A49724BFFDB}" type="pres">
      <dgm:prSet presAssocID="{02E035FA-FFD2-43C7-A8A5-EB0487788150}" presName="vert1" presStyleCnt="0"/>
      <dgm:spPr/>
    </dgm:pt>
    <dgm:pt modelId="{5E1268B7-B0B0-413C-BD21-87DB427707A2}" type="pres">
      <dgm:prSet presAssocID="{D56BDD9B-16AE-41BF-91ED-0F13C904A5B4}" presName="vertSpace2a" presStyleCnt="0"/>
      <dgm:spPr/>
    </dgm:pt>
    <dgm:pt modelId="{C8EF872F-B545-468A-ADA5-1F6BA660B6E6}" type="pres">
      <dgm:prSet presAssocID="{D56BDD9B-16AE-41BF-91ED-0F13C904A5B4}" presName="horz2" presStyleCnt="0"/>
      <dgm:spPr/>
    </dgm:pt>
    <dgm:pt modelId="{81B18227-2909-4FA3-A276-BBB7855D7EA0}" type="pres">
      <dgm:prSet presAssocID="{D56BDD9B-16AE-41BF-91ED-0F13C904A5B4}" presName="horzSpace2" presStyleCnt="0"/>
      <dgm:spPr/>
    </dgm:pt>
    <dgm:pt modelId="{8F783226-613F-4B8F-9AB7-E0A595043AB7}" type="pres">
      <dgm:prSet presAssocID="{D56BDD9B-16AE-41BF-91ED-0F13C904A5B4}" presName="tx2" presStyleLbl="revTx" presStyleIdx="1" presStyleCnt="4"/>
      <dgm:spPr/>
      <dgm:t>
        <a:bodyPr/>
        <a:lstStyle/>
        <a:p>
          <a:endParaRPr lang="en-IN"/>
        </a:p>
      </dgm:t>
    </dgm:pt>
    <dgm:pt modelId="{7A968A32-CDD5-479D-91C7-34283F1E9C6D}" type="pres">
      <dgm:prSet presAssocID="{D56BDD9B-16AE-41BF-91ED-0F13C904A5B4}" presName="vert2" presStyleCnt="0"/>
      <dgm:spPr/>
    </dgm:pt>
    <dgm:pt modelId="{65E68968-3BC6-4FC3-914D-B9BEA893E2B2}" type="pres">
      <dgm:prSet presAssocID="{D56BDD9B-16AE-41BF-91ED-0F13C904A5B4}" presName="thinLine2b" presStyleLbl="callout" presStyleIdx="0" presStyleCnt="3"/>
      <dgm:spPr/>
    </dgm:pt>
    <dgm:pt modelId="{DA23FA6B-6CE1-4799-AAA3-656B3291ADE4}" type="pres">
      <dgm:prSet presAssocID="{D56BDD9B-16AE-41BF-91ED-0F13C904A5B4}" presName="vertSpace2b" presStyleCnt="0"/>
      <dgm:spPr/>
    </dgm:pt>
    <dgm:pt modelId="{A8D6D1E5-EFF8-449C-B9D6-039D7545291C}" type="pres">
      <dgm:prSet presAssocID="{5CAA068F-EB6E-44FB-9EFD-D3B06CE57EE1}" presName="horz2" presStyleCnt="0"/>
      <dgm:spPr/>
    </dgm:pt>
    <dgm:pt modelId="{9B6880B5-68ED-4F98-9468-707BE17626DD}" type="pres">
      <dgm:prSet presAssocID="{5CAA068F-EB6E-44FB-9EFD-D3B06CE57EE1}" presName="horzSpace2" presStyleCnt="0"/>
      <dgm:spPr/>
    </dgm:pt>
    <dgm:pt modelId="{2E61BB34-6302-463C-8A2D-4E2DE9D2EB92}" type="pres">
      <dgm:prSet presAssocID="{5CAA068F-EB6E-44FB-9EFD-D3B06CE57EE1}" presName="tx2" presStyleLbl="revTx" presStyleIdx="2" presStyleCnt="4"/>
      <dgm:spPr/>
      <dgm:t>
        <a:bodyPr/>
        <a:lstStyle/>
        <a:p>
          <a:endParaRPr lang="en-IN"/>
        </a:p>
      </dgm:t>
    </dgm:pt>
    <dgm:pt modelId="{EECB359F-5821-4BB4-9C3D-3BC5994DE2DD}" type="pres">
      <dgm:prSet presAssocID="{5CAA068F-EB6E-44FB-9EFD-D3B06CE57EE1}" presName="vert2" presStyleCnt="0"/>
      <dgm:spPr/>
    </dgm:pt>
    <dgm:pt modelId="{F25A19A7-C73F-404F-82F7-89D70B724C93}" type="pres">
      <dgm:prSet presAssocID="{5CAA068F-EB6E-44FB-9EFD-D3B06CE57EE1}" presName="thinLine2b" presStyleLbl="callout" presStyleIdx="1" presStyleCnt="3"/>
      <dgm:spPr/>
    </dgm:pt>
    <dgm:pt modelId="{4AF7F586-0541-41F2-9316-201664CB464E}" type="pres">
      <dgm:prSet presAssocID="{5CAA068F-EB6E-44FB-9EFD-D3B06CE57EE1}" presName="vertSpace2b" presStyleCnt="0"/>
      <dgm:spPr/>
    </dgm:pt>
    <dgm:pt modelId="{31236B35-4082-4DE7-87D4-A6A40109CEF8}" type="pres">
      <dgm:prSet presAssocID="{C23B1F4C-E788-48AB-9D1A-E1802D2435A3}" presName="horz2" presStyleCnt="0"/>
      <dgm:spPr/>
    </dgm:pt>
    <dgm:pt modelId="{C5FC42FB-9A1D-47A2-B56B-C2A7326A7FAB}" type="pres">
      <dgm:prSet presAssocID="{C23B1F4C-E788-48AB-9D1A-E1802D2435A3}" presName="horzSpace2" presStyleCnt="0"/>
      <dgm:spPr/>
    </dgm:pt>
    <dgm:pt modelId="{FD1FEAA4-D97D-4512-8F36-31E3E4B1D6E8}" type="pres">
      <dgm:prSet presAssocID="{C23B1F4C-E788-48AB-9D1A-E1802D2435A3}" presName="tx2" presStyleLbl="revTx" presStyleIdx="3" presStyleCnt="4"/>
      <dgm:spPr/>
      <dgm:t>
        <a:bodyPr/>
        <a:lstStyle/>
        <a:p>
          <a:endParaRPr lang="en-IN"/>
        </a:p>
      </dgm:t>
    </dgm:pt>
    <dgm:pt modelId="{41392899-A94D-48BA-BB8D-006ECEC01320}" type="pres">
      <dgm:prSet presAssocID="{C23B1F4C-E788-48AB-9D1A-E1802D2435A3}" presName="vert2" presStyleCnt="0"/>
      <dgm:spPr/>
    </dgm:pt>
    <dgm:pt modelId="{2241E339-CC1E-4BA9-BF63-48E732616819}" type="pres">
      <dgm:prSet presAssocID="{C23B1F4C-E788-48AB-9D1A-E1802D2435A3}" presName="thinLine2b" presStyleLbl="callout" presStyleIdx="2" presStyleCnt="3"/>
      <dgm:spPr/>
    </dgm:pt>
    <dgm:pt modelId="{3888D6E1-7BD3-444E-A4B5-24A493F1ED5A}" type="pres">
      <dgm:prSet presAssocID="{C23B1F4C-E788-48AB-9D1A-E1802D2435A3}" presName="vertSpace2b" presStyleCnt="0"/>
      <dgm:spPr/>
    </dgm:pt>
  </dgm:ptLst>
  <dgm:cxnLst>
    <dgm:cxn modelId="{0C3C6DD2-8C09-4DAB-86BE-2C0380D937E4}" type="presOf" srcId="{5CAA068F-EB6E-44FB-9EFD-D3B06CE57EE1}" destId="{2E61BB34-6302-463C-8A2D-4E2DE9D2EB92}" srcOrd="0" destOrd="0" presId="urn:microsoft.com/office/officeart/2008/layout/LinedList"/>
    <dgm:cxn modelId="{0FFEAB96-E92D-414F-94E6-E8C34C5DEF94}" type="presOf" srcId="{D56BDD9B-16AE-41BF-91ED-0F13C904A5B4}" destId="{8F783226-613F-4B8F-9AB7-E0A595043AB7}" srcOrd="0" destOrd="0" presId="urn:microsoft.com/office/officeart/2008/layout/LinedList"/>
    <dgm:cxn modelId="{B47E47C8-823B-429E-95AE-476F76F0F546}" srcId="{02E035FA-FFD2-43C7-A8A5-EB0487788150}" destId="{5CAA068F-EB6E-44FB-9EFD-D3B06CE57EE1}" srcOrd="1" destOrd="0" parTransId="{594677A3-88B2-4FC8-8E51-1EDB5A148FBF}" sibTransId="{57D1F9F4-9E1D-4F83-95FA-725AD01B5635}"/>
    <dgm:cxn modelId="{BA1DA810-9843-4C5E-99B8-236A10ECA520}" srcId="{B72DA4BB-0EDD-47A3-B438-81F730216CFC}" destId="{02E035FA-FFD2-43C7-A8A5-EB0487788150}" srcOrd="0" destOrd="0" parTransId="{0F380A34-EE05-43AE-813C-931E07769D75}" sibTransId="{7AB21C5F-C3BB-46AD-868B-ADF6A4E540F0}"/>
    <dgm:cxn modelId="{66CCF80B-194D-4113-A086-4C644D3328AE}" type="presOf" srcId="{02E035FA-FFD2-43C7-A8A5-EB0487788150}" destId="{001201CF-DEB7-4FEE-BE37-252687611876}" srcOrd="0" destOrd="0" presId="urn:microsoft.com/office/officeart/2008/layout/LinedList"/>
    <dgm:cxn modelId="{622B2FB6-DD8B-4EBE-B583-83C84127A041}" type="presOf" srcId="{C23B1F4C-E788-48AB-9D1A-E1802D2435A3}" destId="{FD1FEAA4-D97D-4512-8F36-31E3E4B1D6E8}" srcOrd="0" destOrd="0" presId="urn:microsoft.com/office/officeart/2008/layout/LinedList"/>
    <dgm:cxn modelId="{9DCFDF32-8C3A-4241-93EF-C03EC50AC08F}" srcId="{02E035FA-FFD2-43C7-A8A5-EB0487788150}" destId="{D56BDD9B-16AE-41BF-91ED-0F13C904A5B4}" srcOrd="0" destOrd="0" parTransId="{9317793D-51BB-463D-BE69-64433D8CA9C5}" sibTransId="{A13BD183-83FF-4B26-A0DA-6F336FA329C0}"/>
    <dgm:cxn modelId="{EA4E07EA-D385-4EBD-8A1B-9FEE8A66E251}" type="presOf" srcId="{B72DA4BB-0EDD-47A3-B438-81F730216CFC}" destId="{B373FFF1-5B1C-4F0F-909C-57DD6C472DDE}" srcOrd="0" destOrd="0" presId="urn:microsoft.com/office/officeart/2008/layout/LinedList"/>
    <dgm:cxn modelId="{894F7440-DE04-415A-A6DF-7E63CF4655D6}" srcId="{02E035FA-FFD2-43C7-A8A5-EB0487788150}" destId="{C23B1F4C-E788-48AB-9D1A-E1802D2435A3}" srcOrd="2" destOrd="0" parTransId="{94E29E22-DC65-4E10-84B6-197857015635}" sibTransId="{A4D780EA-BFDC-4DD8-80A3-E88F9C500210}"/>
    <dgm:cxn modelId="{D5931579-66BD-4FB7-AD46-8B5FDF9BA3F8}" type="presParOf" srcId="{B373FFF1-5B1C-4F0F-909C-57DD6C472DDE}" destId="{32BD9173-D753-4914-B3DF-CEFB78484517}" srcOrd="0" destOrd="0" presId="urn:microsoft.com/office/officeart/2008/layout/LinedList"/>
    <dgm:cxn modelId="{98A545CF-3328-41AA-A6AC-3A55A51ADABA}" type="presParOf" srcId="{B373FFF1-5B1C-4F0F-909C-57DD6C472DDE}" destId="{F7740C45-F5B8-4CAE-883E-DB56EF705637}" srcOrd="1" destOrd="0" presId="urn:microsoft.com/office/officeart/2008/layout/LinedList"/>
    <dgm:cxn modelId="{ADB09E7F-8D55-4BC9-A99B-42001DF8529A}" type="presParOf" srcId="{F7740C45-F5B8-4CAE-883E-DB56EF705637}" destId="{001201CF-DEB7-4FEE-BE37-252687611876}" srcOrd="0" destOrd="0" presId="urn:microsoft.com/office/officeart/2008/layout/LinedList"/>
    <dgm:cxn modelId="{07C92D96-6DF2-4149-8560-42C5D7EE6B60}" type="presParOf" srcId="{F7740C45-F5B8-4CAE-883E-DB56EF705637}" destId="{A4BFFEF3-2E50-4FF8-9AF7-4A49724BFFDB}" srcOrd="1" destOrd="0" presId="urn:microsoft.com/office/officeart/2008/layout/LinedList"/>
    <dgm:cxn modelId="{2DA61665-AEE5-4AC6-A216-D7B7A8BF3779}" type="presParOf" srcId="{A4BFFEF3-2E50-4FF8-9AF7-4A49724BFFDB}" destId="{5E1268B7-B0B0-413C-BD21-87DB427707A2}" srcOrd="0" destOrd="0" presId="urn:microsoft.com/office/officeart/2008/layout/LinedList"/>
    <dgm:cxn modelId="{DB557A69-F3D0-4CD3-AFDA-80A3074E9047}" type="presParOf" srcId="{A4BFFEF3-2E50-4FF8-9AF7-4A49724BFFDB}" destId="{C8EF872F-B545-468A-ADA5-1F6BA660B6E6}" srcOrd="1" destOrd="0" presId="urn:microsoft.com/office/officeart/2008/layout/LinedList"/>
    <dgm:cxn modelId="{5487739C-82B3-4C1A-8BB2-427F74CC9AC1}" type="presParOf" srcId="{C8EF872F-B545-468A-ADA5-1F6BA660B6E6}" destId="{81B18227-2909-4FA3-A276-BBB7855D7EA0}" srcOrd="0" destOrd="0" presId="urn:microsoft.com/office/officeart/2008/layout/LinedList"/>
    <dgm:cxn modelId="{FD0D599A-CA16-441D-B090-97F5B0628841}" type="presParOf" srcId="{C8EF872F-B545-468A-ADA5-1F6BA660B6E6}" destId="{8F783226-613F-4B8F-9AB7-E0A595043AB7}" srcOrd="1" destOrd="0" presId="urn:microsoft.com/office/officeart/2008/layout/LinedList"/>
    <dgm:cxn modelId="{C3AAA6C9-3765-4993-AB48-474C53D3725C}" type="presParOf" srcId="{C8EF872F-B545-468A-ADA5-1F6BA660B6E6}" destId="{7A968A32-CDD5-479D-91C7-34283F1E9C6D}" srcOrd="2" destOrd="0" presId="urn:microsoft.com/office/officeart/2008/layout/LinedList"/>
    <dgm:cxn modelId="{5394757F-632C-42E8-A0BC-6488BDA188BB}" type="presParOf" srcId="{A4BFFEF3-2E50-4FF8-9AF7-4A49724BFFDB}" destId="{65E68968-3BC6-4FC3-914D-B9BEA893E2B2}" srcOrd="2" destOrd="0" presId="urn:microsoft.com/office/officeart/2008/layout/LinedList"/>
    <dgm:cxn modelId="{E6C6B18B-5099-4863-9986-3FCFECFE63F8}" type="presParOf" srcId="{A4BFFEF3-2E50-4FF8-9AF7-4A49724BFFDB}" destId="{DA23FA6B-6CE1-4799-AAA3-656B3291ADE4}" srcOrd="3" destOrd="0" presId="urn:microsoft.com/office/officeart/2008/layout/LinedList"/>
    <dgm:cxn modelId="{F3B3733A-B6A3-4114-9C77-A8966905EE82}" type="presParOf" srcId="{A4BFFEF3-2E50-4FF8-9AF7-4A49724BFFDB}" destId="{A8D6D1E5-EFF8-449C-B9D6-039D7545291C}" srcOrd="4" destOrd="0" presId="urn:microsoft.com/office/officeart/2008/layout/LinedList"/>
    <dgm:cxn modelId="{1EAD08A4-EE5B-40AE-9771-C0E19119DD77}" type="presParOf" srcId="{A8D6D1E5-EFF8-449C-B9D6-039D7545291C}" destId="{9B6880B5-68ED-4F98-9468-707BE17626DD}" srcOrd="0" destOrd="0" presId="urn:microsoft.com/office/officeart/2008/layout/LinedList"/>
    <dgm:cxn modelId="{63B5E511-C9B4-4087-A001-42589E481C85}" type="presParOf" srcId="{A8D6D1E5-EFF8-449C-B9D6-039D7545291C}" destId="{2E61BB34-6302-463C-8A2D-4E2DE9D2EB92}" srcOrd="1" destOrd="0" presId="urn:microsoft.com/office/officeart/2008/layout/LinedList"/>
    <dgm:cxn modelId="{D0557861-4313-4491-B9FF-07BEA9F3A97E}" type="presParOf" srcId="{A8D6D1E5-EFF8-449C-B9D6-039D7545291C}" destId="{EECB359F-5821-4BB4-9C3D-3BC5994DE2DD}" srcOrd="2" destOrd="0" presId="urn:microsoft.com/office/officeart/2008/layout/LinedList"/>
    <dgm:cxn modelId="{91CCC98D-B9C2-4978-94E3-C16D60DC8E00}" type="presParOf" srcId="{A4BFFEF3-2E50-4FF8-9AF7-4A49724BFFDB}" destId="{F25A19A7-C73F-404F-82F7-89D70B724C93}" srcOrd="5" destOrd="0" presId="urn:microsoft.com/office/officeart/2008/layout/LinedList"/>
    <dgm:cxn modelId="{189861CD-0940-406B-A41A-71D44E241D40}" type="presParOf" srcId="{A4BFFEF3-2E50-4FF8-9AF7-4A49724BFFDB}" destId="{4AF7F586-0541-41F2-9316-201664CB464E}" srcOrd="6" destOrd="0" presId="urn:microsoft.com/office/officeart/2008/layout/LinedList"/>
    <dgm:cxn modelId="{20BE8C94-9C19-464D-899F-6D5AF1AFD60F}" type="presParOf" srcId="{A4BFFEF3-2E50-4FF8-9AF7-4A49724BFFDB}" destId="{31236B35-4082-4DE7-87D4-A6A40109CEF8}" srcOrd="7" destOrd="0" presId="urn:microsoft.com/office/officeart/2008/layout/LinedList"/>
    <dgm:cxn modelId="{604E12C6-7A9B-406C-A85B-1835EDA4CAE1}" type="presParOf" srcId="{31236B35-4082-4DE7-87D4-A6A40109CEF8}" destId="{C5FC42FB-9A1D-47A2-B56B-C2A7326A7FAB}" srcOrd="0" destOrd="0" presId="urn:microsoft.com/office/officeart/2008/layout/LinedList"/>
    <dgm:cxn modelId="{E8D07650-2731-49FB-89D5-9C8312FD0C6E}" type="presParOf" srcId="{31236B35-4082-4DE7-87D4-A6A40109CEF8}" destId="{FD1FEAA4-D97D-4512-8F36-31E3E4B1D6E8}" srcOrd="1" destOrd="0" presId="urn:microsoft.com/office/officeart/2008/layout/LinedList"/>
    <dgm:cxn modelId="{B0F96A59-3FA2-412B-87DD-993B53A09D05}" type="presParOf" srcId="{31236B35-4082-4DE7-87D4-A6A40109CEF8}" destId="{41392899-A94D-48BA-BB8D-006ECEC01320}" srcOrd="2" destOrd="0" presId="urn:microsoft.com/office/officeart/2008/layout/LinedList"/>
    <dgm:cxn modelId="{8A7149CA-3004-4AB2-8683-582F54C8B69F}" type="presParOf" srcId="{A4BFFEF3-2E50-4FF8-9AF7-4A49724BFFDB}" destId="{2241E339-CC1E-4BA9-BF63-48E732616819}" srcOrd="8" destOrd="0" presId="urn:microsoft.com/office/officeart/2008/layout/LinedList"/>
    <dgm:cxn modelId="{D58C032D-F7F6-47ED-89F0-1767D0CFB014}" type="presParOf" srcId="{A4BFFEF3-2E50-4FF8-9AF7-4A49724BFFDB}" destId="{3888D6E1-7BD3-444E-A4B5-24A493F1ED5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2DA4BB-0EDD-47A3-B438-81F730216CFC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2E035FA-FFD2-43C7-A8A5-EB048778815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200" b="1" dirty="0" smtClean="0">
              <a:solidFill>
                <a:srgbClr val="7030A0"/>
              </a:solidFill>
            </a:rPr>
            <a:t>DML –</a:t>
          </a:r>
          <a:r>
            <a:rPr lang="en-US" sz="2200" b="1" dirty="0" smtClean="0"/>
            <a:t> </a:t>
          </a:r>
          <a:r>
            <a:rPr lang="en-IN" sz="2200" b="1" dirty="0" smtClean="0"/>
            <a:t>manages data within schema objects</a:t>
          </a:r>
          <a:endParaRPr lang="en-IN" sz="2200" b="1" dirty="0"/>
        </a:p>
      </dgm:t>
    </dgm:pt>
    <dgm:pt modelId="{0F380A34-EE05-43AE-813C-931E07769D75}" type="parTrans" cxnId="{BA1DA810-9843-4C5E-99B8-236A10ECA520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7AB21C5F-C3BB-46AD-868B-ADF6A4E540F0}" type="sibTrans" cxnId="{BA1DA810-9843-4C5E-99B8-236A10ECA520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D56BDD9B-16AE-41BF-91ED-0F13C904A5B4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2200" b="1" dirty="0" smtClean="0">
              <a:solidFill>
                <a:srgbClr val="FF0000"/>
              </a:solidFill>
            </a:rPr>
            <a:t>SELECT</a:t>
          </a:r>
          <a:r>
            <a:rPr lang="en-IN" sz="2200" dirty="0" smtClean="0"/>
            <a:t> - retrieve data from the a database</a:t>
          </a:r>
        </a:p>
      </dgm:t>
    </dgm:pt>
    <dgm:pt modelId="{9317793D-51BB-463D-BE69-64433D8CA9C5}" type="parTrans" cxnId="{9DCFDF32-8C3A-4241-93EF-C03EC50AC08F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A13BD183-83FF-4B26-A0DA-6F336FA329C0}" type="sibTrans" cxnId="{9DCFDF32-8C3A-4241-93EF-C03EC50AC08F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5CAA068F-EB6E-44FB-9EFD-D3B06CE57EE1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2200" b="1" dirty="0" smtClean="0">
              <a:solidFill>
                <a:srgbClr val="0070C0"/>
              </a:solidFill>
            </a:rPr>
            <a:t>INSERT</a:t>
          </a:r>
          <a:r>
            <a:rPr lang="en-IN" sz="2200" dirty="0" smtClean="0"/>
            <a:t> - insert data into a table</a:t>
          </a:r>
          <a:endParaRPr lang="en-IN" sz="2200" dirty="0"/>
        </a:p>
      </dgm:t>
    </dgm:pt>
    <dgm:pt modelId="{594677A3-88B2-4FC8-8E51-1EDB5A148FBF}" type="parTrans" cxnId="{B47E47C8-823B-429E-95AE-476F76F0F54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57D1F9F4-9E1D-4F83-95FA-725AD01B5635}" type="sibTrans" cxnId="{B47E47C8-823B-429E-95AE-476F76F0F54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C23B1F4C-E788-48AB-9D1A-E1802D2435A3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2200" b="1" dirty="0" smtClean="0">
              <a:solidFill>
                <a:srgbClr val="00B050"/>
              </a:solidFill>
            </a:rPr>
            <a:t>UPDATE</a:t>
          </a:r>
          <a:r>
            <a:rPr lang="en-IN" sz="2200" dirty="0" smtClean="0"/>
            <a:t> - updates existing data within a table</a:t>
          </a:r>
        </a:p>
        <a:p>
          <a:pPr>
            <a:lnSpc>
              <a:spcPct val="150000"/>
            </a:lnSpc>
          </a:pPr>
          <a:endParaRPr lang="en-IN" sz="2200" b="1" dirty="0" smtClean="0">
            <a:solidFill>
              <a:schemeClr val="accent1">
                <a:lumMod val="75000"/>
              </a:schemeClr>
            </a:solidFill>
          </a:endParaRPr>
        </a:p>
        <a:p>
          <a:pPr>
            <a:lnSpc>
              <a:spcPct val="150000"/>
            </a:lnSpc>
          </a:pPr>
          <a:r>
            <a:rPr lang="en-IN" sz="2200" b="1" dirty="0" smtClean="0">
              <a:solidFill>
                <a:schemeClr val="accent1">
                  <a:lumMod val="75000"/>
                </a:schemeClr>
              </a:solidFill>
            </a:rPr>
            <a:t>DELETE</a:t>
          </a:r>
          <a:r>
            <a:rPr lang="en-IN" sz="2200" dirty="0" smtClean="0"/>
            <a:t> - deletes all records from a table, the space for the records remain</a:t>
          </a:r>
          <a:endParaRPr lang="en-IN" sz="2200" dirty="0"/>
        </a:p>
      </dgm:t>
    </dgm:pt>
    <dgm:pt modelId="{94E29E22-DC65-4E10-84B6-197857015635}" type="parTrans" cxnId="{894F7440-DE04-415A-A6DF-7E63CF4655D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A4D780EA-BFDC-4DD8-80A3-E88F9C500210}" type="sibTrans" cxnId="{894F7440-DE04-415A-A6DF-7E63CF4655D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CFA121CC-A63C-4C1E-B3E1-2671A1C22F5B}">
      <dgm:prSet custT="1"/>
      <dgm:spPr/>
      <dgm:t>
        <a:bodyPr/>
        <a:lstStyle/>
        <a:p>
          <a:endParaRPr lang="en-IN" sz="2200"/>
        </a:p>
      </dgm:t>
    </dgm:pt>
    <dgm:pt modelId="{9196601D-6140-4957-B9FD-4A3E2CCF9062}" type="parTrans" cxnId="{BF444AD8-E1BD-4478-9F29-14D56F7DCECE}">
      <dgm:prSet/>
      <dgm:spPr/>
      <dgm:t>
        <a:bodyPr/>
        <a:lstStyle/>
        <a:p>
          <a:endParaRPr lang="en-IN" sz="2200"/>
        </a:p>
      </dgm:t>
    </dgm:pt>
    <dgm:pt modelId="{DC4973FA-7C01-4BDF-8336-2AA1654CC76E}" type="sibTrans" cxnId="{BF444AD8-E1BD-4478-9F29-14D56F7DCECE}">
      <dgm:prSet/>
      <dgm:spPr/>
      <dgm:t>
        <a:bodyPr/>
        <a:lstStyle/>
        <a:p>
          <a:endParaRPr lang="en-IN" sz="2200"/>
        </a:p>
      </dgm:t>
    </dgm:pt>
    <dgm:pt modelId="{B373FFF1-5B1C-4F0F-909C-57DD6C472DDE}" type="pres">
      <dgm:prSet presAssocID="{B72DA4BB-0EDD-47A3-B438-81F730216CF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32BD9173-D753-4914-B3DF-CEFB78484517}" type="pres">
      <dgm:prSet presAssocID="{02E035FA-FFD2-43C7-A8A5-EB0487788150}" presName="thickLine" presStyleLbl="alignNode1" presStyleIdx="0" presStyleCnt="1"/>
      <dgm:spPr/>
    </dgm:pt>
    <dgm:pt modelId="{F7740C45-F5B8-4CAE-883E-DB56EF705637}" type="pres">
      <dgm:prSet presAssocID="{02E035FA-FFD2-43C7-A8A5-EB0487788150}" presName="horz1" presStyleCnt="0"/>
      <dgm:spPr/>
    </dgm:pt>
    <dgm:pt modelId="{001201CF-DEB7-4FEE-BE37-252687611876}" type="pres">
      <dgm:prSet presAssocID="{02E035FA-FFD2-43C7-A8A5-EB0487788150}" presName="tx1" presStyleLbl="revTx" presStyleIdx="0" presStyleCnt="5"/>
      <dgm:spPr/>
      <dgm:t>
        <a:bodyPr/>
        <a:lstStyle/>
        <a:p>
          <a:endParaRPr lang="en-IN"/>
        </a:p>
      </dgm:t>
    </dgm:pt>
    <dgm:pt modelId="{A4BFFEF3-2E50-4FF8-9AF7-4A49724BFFDB}" type="pres">
      <dgm:prSet presAssocID="{02E035FA-FFD2-43C7-A8A5-EB0487788150}" presName="vert1" presStyleCnt="0"/>
      <dgm:spPr/>
    </dgm:pt>
    <dgm:pt modelId="{5E1268B7-B0B0-413C-BD21-87DB427707A2}" type="pres">
      <dgm:prSet presAssocID="{D56BDD9B-16AE-41BF-91ED-0F13C904A5B4}" presName="vertSpace2a" presStyleCnt="0"/>
      <dgm:spPr/>
    </dgm:pt>
    <dgm:pt modelId="{C8EF872F-B545-468A-ADA5-1F6BA660B6E6}" type="pres">
      <dgm:prSet presAssocID="{D56BDD9B-16AE-41BF-91ED-0F13C904A5B4}" presName="horz2" presStyleCnt="0"/>
      <dgm:spPr/>
    </dgm:pt>
    <dgm:pt modelId="{81B18227-2909-4FA3-A276-BBB7855D7EA0}" type="pres">
      <dgm:prSet presAssocID="{D56BDD9B-16AE-41BF-91ED-0F13C904A5B4}" presName="horzSpace2" presStyleCnt="0"/>
      <dgm:spPr/>
    </dgm:pt>
    <dgm:pt modelId="{8F783226-613F-4B8F-9AB7-E0A595043AB7}" type="pres">
      <dgm:prSet presAssocID="{D56BDD9B-16AE-41BF-91ED-0F13C904A5B4}" presName="tx2" presStyleLbl="revTx" presStyleIdx="1" presStyleCnt="5"/>
      <dgm:spPr/>
      <dgm:t>
        <a:bodyPr/>
        <a:lstStyle/>
        <a:p>
          <a:endParaRPr lang="en-IN"/>
        </a:p>
      </dgm:t>
    </dgm:pt>
    <dgm:pt modelId="{7A968A32-CDD5-479D-91C7-34283F1E9C6D}" type="pres">
      <dgm:prSet presAssocID="{D56BDD9B-16AE-41BF-91ED-0F13C904A5B4}" presName="vert2" presStyleCnt="0"/>
      <dgm:spPr/>
    </dgm:pt>
    <dgm:pt modelId="{65E68968-3BC6-4FC3-914D-B9BEA893E2B2}" type="pres">
      <dgm:prSet presAssocID="{D56BDD9B-16AE-41BF-91ED-0F13C904A5B4}" presName="thinLine2b" presStyleLbl="callout" presStyleIdx="0" presStyleCnt="4"/>
      <dgm:spPr/>
    </dgm:pt>
    <dgm:pt modelId="{DA23FA6B-6CE1-4799-AAA3-656B3291ADE4}" type="pres">
      <dgm:prSet presAssocID="{D56BDD9B-16AE-41BF-91ED-0F13C904A5B4}" presName="vertSpace2b" presStyleCnt="0"/>
      <dgm:spPr/>
    </dgm:pt>
    <dgm:pt modelId="{A8D6D1E5-EFF8-449C-B9D6-039D7545291C}" type="pres">
      <dgm:prSet presAssocID="{5CAA068F-EB6E-44FB-9EFD-D3B06CE57EE1}" presName="horz2" presStyleCnt="0"/>
      <dgm:spPr/>
    </dgm:pt>
    <dgm:pt modelId="{9B6880B5-68ED-4F98-9468-707BE17626DD}" type="pres">
      <dgm:prSet presAssocID="{5CAA068F-EB6E-44FB-9EFD-D3B06CE57EE1}" presName="horzSpace2" presStyleCnt="0"/>
      <dgm:spPr/>
    </dgm:pt>
    <dgm:pt modelId="{2E61BB34-6302-463C-8A2D-4E2DE9D2EB92}" type="pres">
      <dgm:prSet presAssocID="{5CAA068F-EB6E-44FB-9EFD-D3B06CE57EE1}" presName="tx2" presStyleLbl="revTx" presStyleIdx="2" presStyleCnt="5"/>
      <dgm:spPr/>
      <dgm:t>
        <a:bodyPr/>
        <a:lstStyle/>
        <a:p>
          <a:endParaRPr lang="en-IN"/>
        </a:p>
      </dgm:t>
    </dgm:pt>
    <dgm:pt modelId="{EECB359F-5821-4BB4-9C3D-3BC5994DE2DD}" type="pres">
      <dgm:prSet presAssocID="{5CAA068F-EB6E-44FB-9EFD-D3B06CE57EE1}" presName="vert2" presStyleCnt="0"/>
      <dgm:spPr/>
    </dgm:pt>
    <dgm:pt modelId="{F25A19A7-C73F-404F-82F7-89D70B724C93}" type="pres">
      <dgm:prSet presAssocID="{5CAA068F-EB6E-44FB-9EFD-D3B06CE57EE1}" presName="thinLine2b" presStyleLbl="callout" presStyleIdx="1" presStyleCnt="4"/>
      <dgm:spPr/>
    </dgm:pt>
    <dgm:pt modelId="{4AF7F586-0541-41F2-9316-201664CB464E}" type="pres">
      <dgm:prSet presAssocID="{5CAA068F-EB6E-44FB-9EFD-D3B06CE57EE1}" presName="vertSpace2b" presStyleCnt="0"/>
      <dgm:spPr/>
    </dgm:pt>
    <dgm:pt modelId="{31236B35-4082-4DE7-87D4-A6A40109CEF8}" type="pres">
      <dgm:prSet presAssocID="{C23B1F4C-E788-48AB-9D1A-E1802D2435A3}" presName="horz2" presStyleCnt="0"/>
      <dgm:spPr/>
    </dgm:pt>
    <dgm:pt modelId="{C5FC42FB-9A1D-47A2-B56B-C2A7326A7FAB}" type="pres">
      <dgm:prSet presAssocID="{C23B1F4C-E788-48AB-9D1A-E1802D2435A3}" presName="horzSpace2" presStyleCnt="0"/>
      <dgm:spPr/>
    </dgm:pt>
    <dgm:pt modelId="{FD1FEAA4-D97D-4512-8F36-31E3E4B1D6E8}" type="pres">
      <dgm:prSet presAssocID="{C23B1F4C-E788-48AB-9D1A-E1802D2435A3}" presName="tx2" presStyleLbl="revTx" presStyleIdx="3" presStyleCnt="5"/>
      <dgm:spPr/>
      <dgm:t>
        <a:bodyPr/>
        <a:lstStyle/>
        <a:p>
          <a:endParaRPr lang="en-IN"/>
        </a:p>
      </dgm:t>
    </dgm:pt>
    <dgm:pt modelId="{41392899-A94D-48BA-BB8D-006ECEC01320}" type="pres">
      <dgm:prSet presAssocID="{C23B1F4C-E788-48AB-9D1A-E1802D2435A3}" presName="vert2" presStyleCnt="0"/>
      <dgm:spPr/>
    </dgm:pt>
    <dgm:pt modelId="{2241E339-CC1E-4BA9-BF63-48E732616819}" type="pres">
      <dgm:prSet presAssocID="{C23B1F4C-E788-48AB-9D1A-E1802D2435A3}" presName="thinLine2b" presStyleLbl="callout" presStyleIdx="2" presStyleCnt="4"/>
      <dgm:spPr/>
    </dgm:pt>
    <dgm:pt modelId="{3888D6E1-7BD3-444E-A4B5-24A493F1ED5A}" type="pres">
      <dgm:prSet presAssocID="{C23B1F4C-E788-48AB-9D1A-E1802D2435A3}" presName="vertSpace2b" presStyleCnt="0"/>
      <dgm:spPr/>
    </dgm:pt>
    <dgm:pt modelId="{766D2F93-855A-4E85-8D4D-3A54B1726C36}" type="pres">
      <dgm:prSet presAssocID="{CFA121CC-A63C-4C1E-B3E1-2671A1C22F5B}" presName="horz2" presStyleCnt="0"/>
      <dgm:spPr/>
    </dgm:pt>
    <dgm:pt modelId="{8483EFD6-7C3F-414B-B5DD-A5EACB8267CB}" type="pres">
      <dgm:prSet presAssocID="{CFA121CC-A63C-4C1E-B3E1-2671A1C22F5B}" presName="horzSpace2" presStyleCnt="0"/>
      <dgm:spPr/>
    </dgm:pt>
    <dgm:pt modelId="{9A9BF11A-D8B4-4E5E-B5EA-83A1A31B52BF}" type="pres">
      <dgm:prSet presAssocID="{CFA121CC-A63C-4C1E-B3E1-2671A1C22F5B}" presName="tx2" presStyleLbl="revTx" presStyleIdx="4" presStyleCnt="5"/>
      <dgm:spPr/>
      <dgm:t>
        <a:bodyPr/>
        <a:lstStyle/>
        <a:p>
          <a:endParaRPr lang="en-IN"/>
        </a:p>
      </dgm:t>
    </dgm:pt>
    <dgm:pt modelId="{E53B0F52-E080-4223-9027-92DE3F80B9ED}" type="pres">
      <dgm:prSet presAssocID="{CFA121CC-A63C-4C1E-B3E1-2671A1C22F5B}" presName="vert2" presStyleCnt="0"/>
      <dgm:spPr/>
    </dgm:pt>
    <dgm:pt modelId="{AE62E705-C9F2-48B5-99F5-E4FB8141E84E}" type="pres">
      <dgm:prSet presAssocID="{CFA121CC-A63C-4C1E-B3E1-2671A1C22F5B}" presName="thinLine2b" presStyleLbl="callout" presStyleIdx="3" presStyleCnt="4"/>
      <dgm:spPr/>
    </dgm:pt>
    <dgm:pt modelId="{1CE53713-CF95-406C-8FF9-7A81E367628E}" type="pres">
      <dgm:prSet presAssocID="{CFA121CC-A63C-4C1E-B3E1-2671A1C22F5B}" presName="vertSpace2b" presStyleCnt="0"/>
      <dgm:spPr/>
    </dgm:pt>
  </dgm:ptLst>
  <dgm:cxnLst>
    <dgm:cxn modelId="{C1956D30-9DDA-47A0-BC6E-E36F381932F2}" type="presOf" srcId="{5CAA068F-EB6E-44FB-9EFD-D3B06CE57EE1}" destId="{2E61BB34-6302-463C-8A2D-4E2DE9D2EB92}" srcOrd="0" destOrd="0" presId="urn:microsoft.com/office/officeart/2008/layout/LinedList"/>
    <dgm:cxn modelId="{EDCCFB01-B51A-4A7B-9E6D-5212E6FD0BA0}" type="presOf" srcId="{D56BDD9B-16AE-41BF-91ED-0F13C904A5B4}" destId="{8F783226-613F-4B8F-9AB7-E0A595043AB7}" srcOrd="0" destOrd="0" presId="urn:microsoft.com/office/officeart/2008/layout/LinedList"/>
    <dgm:cxn modelId="{BF444AD8-E1BD-4478-9F29-14D56F7DCECE}" srcId="{02E035FA-FFD2-43C7-A8A5-EB0487788150}" destId="{CFA121CC-A63C-4C1E-B3E1-2671A1C22F5B}" srcOrd="3" destOrd="0" parTransId="{9196601D-6140-4957-B9FD-4A3E2CCF9062}" sibTransId="{DC4973FA-7C01-4BDF-8336-2AA1654CC76E}"/>
    <dgm:cxn modelId="{8E2ECE04-AE36-412D-A5BE-D456B10450DB}" type="presOf" srcId="{CFA121CC-A63C-4C1E-B3E1-2671A1C22F5B}" destId="{9A9BF11A-D8B4-4E5E-B5EA-83A1A31B52BF}" srcOrd="0" destOrd="0" presId="urn:microsoft.com/office/officeart/2008/layout/LinedList"/>
    <dgm:cxn modelId="{772D777D-D248-45CD-9957-8166C6406EC1}" type="presOf" srcId="{C23B1F4C-E788-48AB-9D1A-E1802D2435A3}" destId="{FD1FEAA4-D97D-4512-8F36-31E3E4B1D6E8}" srcOrd="0" destOrd="0" presId="urn:microsoft.com/office/officeart/2008/layout/LinedList"/>
    <dgm:cxn modelId="{55BDEFA7-E86F-4291-8895-8EBBDBCAD4D0}" type="presOf" srcId="{B72DA4BB-0EDD-47A3-B438-81F730216CFC}" destId="{B373FFF1-5B1C-4F0F-909C-57DD6C472DDE}" srcOrd="0" destOrd="0" presId="urn:microsoft.com/office/officeart/2008/layout/LinedList"/>
    <dgm:cxn modelId="{B47E47C8-823B-429E-95AE-476F76F0F546}" srcId="{02E035FA-FFD2-43C7-A8A5-EB0487788150}" destId="{5CAA068F-EB6E-44FB-9EFD-D3B06CE57EE1}" srcOrd="1" destOrd="0" parTransId="{594677A3-88B2-4FC8-8E51-1EDB5A148FBF}" sibTransId="{57D1F9F4-9E1D-4F83-95FA-725AD01B5635}"/>
    <dgm:cxn modelId="{BA1DA810-9843-4C5E-99B8-236A10ECA520}" srcId="{B72DA4BB-0EDD-47A3-B438-81F730216CFC}" destId="{02E035FA-FFD2-43C7-A8A5-EB0487788150}" srcOrd="0" destOrd="0" parTransId="{0F380A34-EE05-43AE-813C-931E07769D75}" sibTransId="{7AB21C5F-C3BB-46AD-868B-ADF6A4E540F0}"/>
    <dgm:cxn modelId="{E7B44891-73BD-4E35-BCF5-7A3DDC84F897}" type="presOf" srcId="{02E035FA-FFD2-43C7-A8A5-EB0487788150}" destId="{001201CF-DEB7-4FEE-BE37-252687611876}" srcOrd="0" destOrd="0" presId="urn:microsoft.com/office/officeart/2008/layout/LinedList"/>
    <dgm:cxn modelId="{9DCFDF32-8C3A-4241-93EF-C03EC50AC08F}" srcId="{02E035FA-FFD2-43C7-A8A5-EB0487788150}" destId="{D56BDD9B-16AE-41BF-91ED-0F13C904A5B4}" srcOrd="0" destOrd="0" parTransId="{9317793D-51BB-463D-BE69-64433D8CA9C5}" sibTransId="{A13BD183-83FF-4B26-A0DA-6F336FA329C0}"/>
    <dgm:cxn modelId="{894F7440-DE04-415A-A6DF-7E63CF4655D6}" srcId="{02E035FA-FFD2-43C7-A8A5-EB0487788150}" destId="{C23B1F4C-E788-48AB-9D1A-E1802D2435A3}" srcOrd="2" destOrd="0" parTransId="{94E29E22-DC65-4E10-84B6-197857015635}" sibTransId="{A4D780EA-BFDC-4DD8-80A3-E88F9C500210}"/>
    <dgm:cxn modelId="{3AC9B28F-4E70-4331-8C08-AC5A4986CCDF}" type="presParOf" srcId="{B373FFF1-5B1C-4F0F-909C-57DD6C472DDE}" destId="{32BD9173-D753-4914-B3DF-CEFB78484517}" srcOrd="0" destOrd="0" presId="urn:microsoft.com/office/officeart/2008/layout/LinedList"/>
    <dgm:cxn modelId="{AAE41446-095E-455B-AC36-0329C9D9D26E}" type="presParOf" srcId="{B373FFF1-5B1C-4F0F-909C-57DD6C472DDE}" destId="{F7740C45-F5B8-4CAE-883E-DB56EF705637}" srcOrd="1" destOrd="0" presId="urn:microsoft.com/office/officeart/2008/layout/LinedList"/>
    <dgm:cxn modelId="{565098D8-2636-4592-887C-C45D661D1AE7}" type="presParOf" srcId="{F7740C45-F5B8-4CAE-883E-DB56EF705637}" destId="{001201CF-DEB7-4FEE-BE37-252687611876}" srcOrd="0" destOrd="0" presId="urn:microsoft.com/office/officeart/2008/layout/LinedList"/>
    <dgm:cxn modelId="{DD98065D-C4F6-43D3-B5EF-D825EEED1FEC}" type="presParOf" srcId="{F7740C45-F5B8-4CAE-883E-DB56EF705637}" destId="{A4BFFEF3-2E50-4FF8-9AF7-4A49724BFFDB}" srcOrd="1" destOrd="0" presId="urn:microsoft.com/office/officeart/2008/layout/LinedList"/>
    <dgm:cxn modelId="{9331208C-2925-4397-B38E-822448C3E315}" type="presParOf" srcId="{A4BFFEF3-2E50-4FF8-9AF7-4A49724BFFDB}" destId="{5E1268B7-B0B0-413C-BD21-87DB427707A2}" srcOrd="0" destOrd="0" presId="urn:microsoft.com/office/officeart/2008/layout/LinedList"/>
    <dgm:cxn modelId="{123CB184-AD5B-4469-B3A5-DB4AF6730C6F}" type="presParOf" srcId="{A4BFFEF3-2E50-4FF8-9AF7-4A49724BFFDB}" destId="{C8EF872F-B545-468A-ADA5-1F6BA660B6E6}" srcOrd="1" destOrd="0" presId="urn:microsoft.com/office/officeart/2008/layout/LinedList"/>
    <dgm:cxn modelId="{8573B981-947F-48D3-8365-664227625114}" type="presParOf" srcId="{C8EF872F-B545-468A-ADA5-1F6BA660B6E6}" destId="{81B18227-2909-4FA3-A276-BBB7855D7EA0}" srcOrd="0" destOrd="0" presId="urn:microsoft.com/office/officeart/2008/layout/LinedList"/>
    <dgm:cxn modelId="{A32113C8-9E00-403A-A1DE-883D9E05E6A2}" type="presParOf" srcId="{C8EF872F-B545-468A-ADA5-1F6BA660B6E6}" destId="{8F783226-613F-4B8F-9AB7-E0A595043AB7}" srcOrd="1" destOrd="0" presId="urn:microsoft.com/office/officeart/2008/layout/LinedList"/>
    <dgm:cxn modelId="{95A88B1A-29B7-488A-BD64-F7C53B4B660B}" type="presParOf" srcId="{C8EF872F-B545-468A-ADA5-1F6BA660B6E6}" destId="{7A968A32-CDD5-479D-91C7-34283F1E9C6D}" srcOrd="2" destOrd="0" presId="urn:microsoft.com/office/officeart/2008/layout/LinedList"/>
    <dgm:cxn modelId="{A75735A2-6586-43CE-B269-72F3A17DC490}" type="presParOf" srcId="{A4BFFEF3-2E50-4FF8-9AF7-4A49724BFFDB}" destId="{65E68968-3BC6-4FC3-914D-B9BEA893E2B2}" srcOrd="2" destOrd="0" presId="urn:microsoft.com/office/officeart/2008/layout/LinedList"/>
    <dgm:cxn modelId="{D8D59B5C-F50A-4075-A32B-1156BC0E923B}" type="presParOf" srcId="{A4BFFEF3-2E50-4FF8-9AF7-4A49724BFFDB}" destId="{DA23FA6B-6CE1-4799-AAA3-656B3291ADE4}" srcOrd="3" destOrd="0" presId="urn:microsoft.com/office/officeart/2008/layout/LinedList"/>
    <dgm:cxn modelId="{A6913BD2-A8C1-4BC7-ACD0-F2B6F4EE911A}" type="presParOf" srcId="{A4BFFEF3-2E50-4FF8-9AF7-4A49724BFFDB}" destId="{A8D6D1E5-EFF8-449C-B9D6-039D7545291C}" srcOrd="4" destOrd="0" presId="urn:microsoft.com/office/officeart/2008/layout/LinedList"/>
    <dgm:cxn modelId="{5961E24D-B824-4C3E-B696-E925EBD990B3}" type="presParOf" srcId="{A8D6D1E5-EFF8-449C-B9D6-039D7545291C}" destId="{9B6880B5-68ED-4F98-9468-707BE17626DD}" srcOrd="0" destOrd="0" presId="urn:microsoft.com/office/officeart/2008/layout/LinedList"/>
    <dgm:cxn modelId="{F05FEA27-8AB9-43E1-832A-994D3A484D83}" type="presParOf" srcId="{A8D6D1E5-EFF8-449C-B9D6-039D7545291C}" destId="{2E61BB34-6302-463C-8A2D-4E2DE9D2EB92}" srcOrd="1" destOrd="0" presId="urn:microsoft.com/office/officeart/2008/layout/LinedList"/>
    <dgm:cxn modelId="{8C30D96F-C36B-47F1-9D1A-868A74B013ED}" type="presParOf" srcId="{A8D6D1E5-EFF8-449C-B9D6-039D7545291C}" destId="{EECB359F-5821-4BB4-9C3D-3BC5994DE2DD}" srcOrd="2" destOrd="0" presId="urn:microsoft.com/office/officeart/2008/layout/LinedList"/>
    <dgm:cxn modelId="{367EAEB4-308E-41EA-86B5-0FF2E586F9AC}" type="presParOf" srcId="{A4BFFEF3-2E50-4FF8-9AF7-4A49724BFFDB}" destId="{F25A19A7-C73F-404F-82F7-89D70B724C93}" srcOrd="5" destOrd="0" presId="urn:microsoft.com/office/officeart/2008/layout/LinedList"/>
    <dgm:cxn modelId="{14C7F8A7-2556-4925-9ACD-ED6CF453D213}" type="presParOf" srcId="{A4BFFEF3-2E50-4FF8-9AF7-4A49724BFFDB}" destId="{4AF7F586-0541-41F2-9316-201664CB464E}" srcOrd="6" destOrd="0" presId="urn:microsoft.com/office/officeart/2008/layout/LinedList"/>
    <dgm:cxn modelId="{18448CFF-6AF3-4A3F-B748-0F562F517AFC}" type="presParOf" srcId="{A4BFFEF3-2E50-4FF8-9AF7-4A49724BFFDB}" destId="{31236B35-4082-4DE7-87D4-A6A40109CEF8}" srcOrd="7" destOrd="0" presId="urn:microsoft.com/office/officeart/2008/layout/LinedList"/>
    <dgm:cxn modelId="{7214033B-88DB-43DB-8F65-CF21FEFC1B4A}" type="presParOf" srcId="{31236B35-4082-4DE7-87D4-A6A40109CEF8}" destId="{C5FC42FB-9A1D-47A2-B56B-C2A7326A7FAB}" srcOrd="0" destOrd="0" presId="urn:microsoft.com/office/officeart/2008/layout/LinedList"/>
    <dgm:cxn modelId="{E980CCB4-2F48-4AB5-B820-8EB5AF1646EC}" type="presParOf" srcId="{31236B35-4082-4DE7-87D4-A6A40109CEF8}" destId="{FD1FEAA4-D97D-4512-8F36-31E3E4B1D6E8}" srcOrd="1" destOrd="0" presId="urn:microsoft.com/office/officeart/2008/layout/LinedList"/>
    <dgm:cxn modelId="{275D94CE-D3A3-44AF-931D-5960B8165938}" type="presParOf" srcId="{31236B35-4082-4DE7-87D4-A6A40109CEF8}" destId="{41392899-A94D-48BA-BB8D-006ECEC01320}" srcOrd="2" destOrd="0" presId="urn:microsoft.com/office/officeart/2008/layout/LinedList"/>
    <dgm:cxn modelId="{7E1E9237-5396-4FFC-AC1F-2FA12B50A56D}" type="presParOf" srcId="{A4BFFEF3-2E50-4FF8-9AF7-4A49724BFFDB}" destId="{2241E339-CC1E-4BA9-BF63-48E732616819}" srcOrd="8" destOrd="0" presId="urn:microsoft.com/office/officeart/2008/layout/LinedList"/>
    <dgm:cxn modelId="{8E88EAA7-C66C-4A6C-B1F9-52BA1EEF6EB3}" type="presParOf" srcId="{A4BFFEF3-2E50-4FF8-9AF7-4A49724BFFDB}" destId="{3888D6E1-7BD3-444E-A4B5-24A493F1ED5A}" srcOrd="9" destOrd="0" presId="urn:microsoft.com/office/officeart/2008/layout/LinedList"/>
    <dgm:cxn modelId="{11605638-04E0-4E41-BBB7-47BB61820DD7}" type="presParOf" srcId="{A4BFFEF3-2E50-4FF8-9AF7-4A49724BFFDB}" destId="{766D2F93-855A-4E85-8D4D-3A54B1726C36}" srcOrd="10" destOrd="0" presId="urn:microsoft.com/office/officeart/2008/layout/LinedList"/>
    <dgm:cxn modelId="{6F9F1131-70BA-4900-95A8-62AAF0F81A47}" type="presParOf" srcId="{766D2F93-855A-4E85-8D4D-3A54B1726C36}" destId="{8483EFD6-7C3F-414B-B5DD-A5EACB8267CB}" srcOrd="0" destOrd="0" presId="urn:microsoft.com/office/officeart/2008/layout/LinedList"/>
    <dgm:cxn modelId="{053F9B18-4E5C-4ED5-8F31-6BC68381BBA4}" type="presParOf" srcId="{766D2F93-855A-4E85-8D4D-3A54B1726C36}" destId="{9A9BF11A-D8B4-4E5E-B5EA-83A1A31B52BF}" srcOrd="1" destOrd="0" presId="urn:microsoft.com/office/officeart/2008/layout/LinedList"/>
    <dgm:cxn modelId="{C32DFE73-6C34-48A9-BCC3-CF990AA71700}" type="presParOf" srcId="{766D2F93-855A-4E85-8D4D-3A54B1726C36}" destId="{E53B0F52-E080-4223-9027-92DE3F80B9ED}" srcOrd="2" destOrd="0" presId="urn:microsoft.com/office/officeart/2008/layout/LinedList"/>
    <dgm:cxn modelId="{7F0B1705-6C7E-4039-A734-DA231829A1C8}" type="presParOf" srcId="{A4BFFEF3-2E50-4FF8-9AF7-4A49724BFFDB}" destId="{AE62E705-C9F2-48B5-99F5-E4FB8141E84E}" srcOrd="11" destOrd="0" presId="urn:microsoft.com/office/officeart/2008/layout/LinedList"/>
    <dgm:cxn modelId="{04C144A2-3DCC-486B-90BD-8A282A4D3B0F}" type="presParOf" srcId="{A4BFFEF3-2E50-4FF8-9AF7-4A49724BFFDB}" destId="{1CE53713-CF95-406C-8FF9-7A81E367628E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2DA4BB-0EDD-47A3-B438-81F730216CFC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2E035FA-FFD2-43C7-A8A5-EB0487788150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US" sz="2200" b="1" dirty="0" smtClean="0">
              <a:solidFill>
                <a:srgbClr val="7030A0"/>
              </a:solidFill>
            </a:rPr>
            <a:t>DCL -</a:t>
          </a:r>
          <a:r>
            <a:rPr lang="en-US" sz="2200" b="1" dirty="0" smtClean="0"/>
            <a:t> </a:t>
          </a:r>
          <a:r>
            <a:rPr lang="en-IN" sz="2200" b="1" i="0" dirty="0" smtClean="0"/>
            <a:t>used to control data access</a:t>
          </a:r>
          <a:endParaRPr lang="en-IN" sz="2200" b="1" dirty="0"/>
        </a:p>
      </dgm:t>
    </dgm:pt>
    <dgm:pt modelId="{0F380A34-EE05-43AE-813C-931E07769D75}" type="parTrans" cxnId="{BA1DA810-9843-4C5E-99B8-236A10ECA520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7AB21C5F-C3BB-46AD-868B-ADF6A4E540F0}" type="sibTrans" cxnId="{BA1DA810-9843-4C5E-99B8-236A10ECA520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D56BDD9B-16AE-41BF-91ED-0F13C904A5B4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2200" b="1" dirty="0" smtClean="0">
              <a:solidFill>
                <a:srgbClr val="00B050"/>
              </a:solidFill>
            </a:rPr>
            <a:t>GRANT</a:t>
          </a:r>
          <a:r>
            <a:rPr lang="en-IN" sz="2200" dirty="0" smtClean="0"/>
            <a:t> - gives user's access privileges to database </a:t>
          </a:r>
        </a:p>
      </dgm:t>
    </dgm:pt>
    <dgm:pt modelId="{9317793D-51BB-463D-BE69-64433D8CA9C5}" type="parTrans" cxnId="{9DCFDF32-8C3A-4241-93EF-C03EC50AC08F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A13BD183-83FF-4B26-A0DA-6F336FA329C0}" type="sibTrans" cxnId="{9DCFDF32-8C3A-4241-93EF-C03EC50AC08F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5CAA068F-EB6E-44FB-9EFD-D3B06CE57EE1}">
      <dgm:prSet phldrT="[Text]" custT="1"/>
      <dgm:spPr/>
      <dgm:t>
        <a:bodyPr/>
        <a:lstStyle/>
        <a:p>
          <a:pPr>
            <a:lnSpc>
              <a:spcPct val="150000"/>
            </a:lnSpc>
          </a:pPr>
          <a:r>
            <a:rPr lang="en-IN" sz="2200" b="1" dirty="0" smtClean="0">
              <a:solidFill>
                <a:srgbClr val="FF0000"/>
              </a:solidFill>
            </a:rPr>
            <a:t>REVOKE</a:t>
          </a:r>
          <a:r>
            <a:rPr lang="en-IN" sz="2200" dirty="0" smtClean="0"/>
            <a:t> - withdraw access privileges given with the GRANT command </a:t>
          </a:r>
          <a:endParaRPr lang="en-IN" sz="2200" dirty="0"/>
        </a:p>
      </dgm:t>
    </dgm:pt>
    <dgm:pt modelId="{594677A3-88B2-4FC8-8E51-1EDB5A148FBF}" type="parTrans" cxnId="{B47E47C8-823B-429E-95AE-476F76F0F54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57D1F9F4-9E1D-4F83-95FA-725AD01B5635}" type="sibTrans" cxnId="{B47E47C8-823B-429E-95AE-476F76F0F546}">
      <dgm:prSet/>
      <dgm:spPr/>
      <dgm:t>
        <a:bodyPr/>
        <a:lstStyle/>
        <a:p>
          <a:pPr>
            <a:lnSpc>
              <a:spcPct val="150000"/>
            </a:lnSpc>
          </a:pPr>
          <a:endParaRPr lang="en-IN" sz="2200"/>
        </a:p>
      </dgm:t>
    </dgm:pt>
    <dgm:pt modelId="{B373FFF1-5B1C-4F0F-909C-57DD6C472DDE}" type="pres">
      <dgm:prSet presAssocID="{B72DA4BB-0EDD-47A3-B438-81F730216CF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32BD9173-D753-4914-B3DF-CEFB78484517}" type="pres">
      <dgm:prSet presAssocID="{02E035FA-FFD2-43C7-A8A5-EB0487788150}" presName="thickLine" presStyleLbl="alignNode1" presStyleIdx="0" presStyleCnt="1"/>
      <dgm:spPr/>
    </dgm:pt>
    <dgm:pt modelId="{F7740C45-F5B8-4CAE-883E-DB56EF705637}" type="pres">
      <dgm:prSet presAssocID="{02E035FA-FFD2-43C7-A8A5-EB0487788150}" presName="horz1" presStyleCnt="0"/>
      <dgm:spPr/>
    </dgm:pt>
    <dgm:pt modelId="{001201CF-DEB7-4FEE-BE37-252687611876}" type="pres">
      <dgm:prSet presAssocID="{02E035FA-FFD2-43C7-A8A5-EB0487788150}" presName="tx1" presStyleLbl="revTx" presStyleIdx="0" presStyleCnt="3"/>
      <dgm:spPr/>
      <dgm:t>
        <a:bodyPr/>
        <a:lstStyle/>
        <a:p>
          <a:endParaRPr lang="en-IN"/>
        </a:p>
      </dgm:t>
    </dgm:pt>
    <dgm:pt modelId="{A4BFFEF3-2E50-4FF8-9AF7-4A49724BFFDB}" type="pres">
      <dgm:prSet presAssocID="{02E035FA-FFD2-43C7-A8A5-EB0487788150}" presName="vert1" presStyleCnt="0"/>
      <dgm:spPr/>
    </dgm:pt>
    <dgm:pt modelId="{5E1268B7-B0B0-413C-BD21-87DB427707A2}" type="pres">
      <dgm:prSet presAssocID="{D56BDD9B-16AE-41BF-91ED-0F13C904A5B4}" presName="vertSpace2a" presStyleCnt="0"/>
      <dgm:spPr/>
    </dgm:pt>
    <dgm:pt modelId="{C8EF872F-B545-468A-ADA5-1F6BA660B6E6}" type="pres">
      <dgm:prSet presAssocID="{D56BDD9B-16AE-41BF-91ED-0F13C904A5B4}" presName="horz2" presStyleCnt="0"/>
      <dgm:spPr/>
    </dgm:pt>
    <dgm:pt modelId="{81B18227-2909-4FA3-A276-BBB7855D7EA0}" type="pres">
      <dgm:prSet presAssocID="{D56BDD9B-16AE-41BF-91ED-0F13C904A5B4}" presName="horzSpace2" presStyleCnt="0"/>
      <dgm:spPr/>
    </dgm:pt>
    <dgm:pt modelId="{8F783226-613F-4B8F-9AB7-E0A595043AB7}" type="pres">
      <dgm:prSet presAssocID="{D56BDD9B-16AE-41BF-91ED-0F13C904A5B4}" presName="tx2" presStyleLbl="revTx" presStyleIdx="1" presStyleCnt="3"/>
      <dgm:spPr/>
      <dgm:t>
        <a:bodyPr/>
        <a:lstStyle/>
        <a:p>
          <a:endParaRPr lang="en-IN"/>
        </a:p>
      </dgm:t>
    </dgm:pt>
    <dgm:pt modelId="{7A968A32-CDD5-479D-91C7-34283F1E9C6D}" type="pres">
      <dgm:prSet presAssocID="{D56BDD9B-16AE-41BF-91ED-0F13C904A5B4}" presName="vert2" presStyleCnt="0"/>
      <dgm:spPr/>
    </dgm:pt>
    <dgm:pt modelId="{65E68968-3BC6-4FC3-914D-B9BEA893E2B2}" type="pres">
      <dgm:prSet presAssocID="{D56BDD9B-16AE-41BF-91ED-0F13C904A5B4}" presName="thinLine2b" presStyleLbl="callout" presStyleIdx="0" presStyleCnt="2"/>
      <dgm:spPr/>
    </dgm:pt>
    <dgm:pt modelId="{DA23FA6B-6CE1-4799-AAA3-656B3291ADE4}" type="pres">
      <dgm:prSet presAssocID="{D56BDD9B-16AE-41BF-91ED-0F13C904A5B4}" presName="vertSpace2b" presStyleCnt="0"/>
      <dgm:spPr/>
    </dgm:pt>
    <dgm:pt modelId="{A8D6D1E5-EFF8-449C-B9D6-039D7545291C}" type="pres">
      <dgm:prSet presAssocID="{5CAA068F-EB6E-44FB-9EFD-D3B06CE57EE1}" presName="horz2" presStyleCnt="0"/>
      <dgm:spPr/>
    </dgm:pt>
    <dgm:pt modelId="{9B6880B5-68ED-4F98-9468-707BE17626DD}" type="pres">
      <dgm:prSet presAssocID="{5CAA068F-EB6E-44FB-9EFD-D3B06CE57EE1}" presName="horzSpace2" presStyleCnt="0"/>
      <dgm:spPr/>
    </dgm:pt>
    <dgm:pt modelId="{2E61BB34-6302-463C-8A2D-4E2DE9D2EB92}" type="pres">
      <dgm:prSet presAssocID="{5CAA068F-EB6E-44FB-9EFD-D3B06CE57EE1}" presName="tx2" presStyleLbl="revTx" presStyleIdx="2" presStyleCnt="3"/>
      <dgm:spPr/>
      <dgm:t>
        <a:bodyPr/>
        <a:lstStyle/>
        <a:p>
          <a:endParaRPr lang="en-IN"/>
        </a:p>
      </dgm:t>
    </dgm:pt>
    <dgm:pt modelId="{EECB359F-5821-4BB4-9C3D-3BC5994DE2DD}" type="pres">
      <dgm:prSet presAssocID="{5CAA068F-EB6E-44FB-9EFD-D3B06CE57EE1}" presName="vert2" presStyleCnt="0"/>
      <dgm:spPr/>
    </dgm:pt>
    <dgm:pt modelId="{F25A19A7-C73F-404F-82F7-89D70B724C93}" type="pres">
      <dgm:prSet presAssocID="{5CAA068F-EB6E-44FB-9EFD-D3B06CE57EE1}" presName="thinLine2b" presStyleLbl="callout" presStyleIdx="1" presStyleCnt="2"/>
      <dgm:spPr/>
    </dgm:pt>
    <dgm:pt modelId="{4AF7F586-0541-41F2-9316-201664CB464E}" type="pres">
      <dgm:prSet presAssocID="{5CAA068F-EB6E-44FB-9EFD-D3B06CE57EE1}" presName="vertSpace2b" presStyleCnt="0"/>
      <dgm:spPr/>
    </dgm:pt>
  </dgm:ptLst>
  <dgm:cxnLst>
    <dgm:cxn modelId="{17BA28A8-F4EE-4331-A20E-D1AEF5A14164}" type="presOf" srcId="{02E035FA-FFD2-43C7-A8A5-EB0487788150}" destId="{001201CF-DEB7-4FEE-BE37-252687611876}" srcOrd="0" destOrd="0" presId="urn:microsoft.com/office/officeart/2008/layout/LinedList"/>
    <dgm:cxn modelId="{12C7A94F-1A51-40AA-9D86-5DAE3D8C503A}" type="presOf" srcId="{B72DA4BB-0EDD-47A3-B438-81F730216CFC}" destId="{B373FFF1-5B1C-4F0F-909C-57DD6C472DDE}" srcOrd="0" destOrd="0" presId="urn:microsoft.com/office/officeart/2008/layout/LinedList"/>
    <dgm:cxn modelId="{B47E47C8-823B-429E-95AE-476F76F0F546}" srcId="{02E035FA-FFD2-43C7-A8A5-EB0487788150}" destId="{5CAA068F-EB6E-44FB-9EFD-D3B06CE57EE1}" srcOrd="1" destOrd="0" parTransId="{594677A3-88B2-4FC8-8E51-1EDB5A148FBF}" sibTransId="{57D1F9F4-9E1D-4F83-95FA-725AD01B5635}"/>
    <dgm:cxn modelId="{BA1DA810-9843-4C5E-99B8-236A10ECA520}" srcId="{B72DA4BB-0EDD-47A3-B438-81F730216CFC}" destId="{02E035FA-FFD2-43C7-A8A5-EB0487788150}" srcOrd="0" destOrd="0" parTransId="{0F380A34-EE05-43AE-813C-931E07769D75}" sibTransId="{7AB21C5F-C3BB-46AD-868B-ADF6A4E540F0}"/>
    <dgm:cxn modelId="{5CA2DA7D-8063-4CD0-AADB-8E7174F37AB8}" type="presOf" srcId="{5CAA068F-EB6E-44FB-9EFD-D3B06CE57EE1}" destId="{2E61BB34-6302-463C-8A2D-4E2DE9D2EB92}" srcOrd="0" destOrd="0" presId="urn:microsoft.com/office/officeart/2008/layout/LinedList"/>
    <dgm:cxn modelId="{F2C960F1-B82C-4911-AB8E-B79464FE2804}" type="presOf" srcId="{D56BDD9B-16AE-41BF-91ED-0F13C904A5B4}" destId="{8F783226-613F-4B8F-9AB7-E0A595043AB7}" srcOrd="0" destOrd="0" presId="urn:microsoft.com/office/officeart/2008/layout/LinedList"/>
    <dgm:cxn modelId="{9DCFDF32-8C3A-4241-93EF-C03EC50AC08F}" srcId="{02E035FA-FFD2-43C7-A8A5-EB0487788150}" destId="{D56BDD9B-16AE-41BF-91ED-0F13C904A5B4}" srcOrd="0" destOrd="0" parTransId="{9317793D-51BB-463D-BE69-64433D8CA9C5}" sibTransId="{A13BD183-83FF-4B26-A0DA-6F336FA329C0}"/>
    <dgm:cxn modelId="{E877CC76-4197-45B4-A5FD-EC23CD21004F}" type="presParOf" srcId="{B373FFF1-5B1C-4F0F-909C-57DD6C472DDE}" destId="{32BD9173-D753-4914-B3DF-CEFB78484517}" srcOrd="0" destOrd="0" presId="urn:microsoft.com/office/officeart/2008/layout/LinedList"/>
    <dgm:cxn modelId="{B82DCF8C-3D24-4BFD-A912-159A62E894AE}" type="presParOf" srcId="{B373FFF1-5B1C-4F0F-909C-57DD6C472DDE}" destId="{F7740C45-F5B8-4CAE-883E-DB56EF705637}" srcOrd="1" destOrd="0" presId="urn:microsoft.com/office/officeart/2008/layout/LinedList"/>
    <dgm:cxn modelId="{D4CE645D-B780-4180-86D1-479E162FE109}" type="presParOf" srcId="{F7740C45-F5B8-4CAE-883E-DB56EF705637}" destId="{001201CF-DEB7-4FEE-BE37-252687611876}" srcOrd="0" destOrd="0" presId="urn:microsoft.com/office/officeart/2008/layout/LinedList"/>
    <dgm:cxn modelId="{33FD7378-B590-499A-9319-F5A2778634C4}" type="presParOf" srcId="{F7740C45-F5B8-4CAE-883E-DB56EF705637}" destId="{A4BFFEF3-2E50-4FF8-9AF7-4A49724BFFDB}" srcOrd="1" destOrd="0" presId="urn:microsoft.com/office/officeart/2008/layout/LinedList"/>
    <dgm:cxn modelId="{F83ED773-FE91-4448-8F05-A19758243C4F}" type="presParOf" srcId="{A4BFFEF3-2E50-4FF8-9AF7-4A49724BFFDB}" destId="{5E1268B7-B0B0-413C-BD21-87DB427707A2}" srcOrd="0" destOrd="0" presId="urn:microsoft.com/office/officeart/2008/layout/LinedList"/>
    <dgm:cxn modelId="{7E47AD08-B4C8-48DF-A6FB-8218325A493E}" type="presParOf" srcId="{A4BFFEF3-2E50-4FF8-9AF7-4A49724BFFDB}" destId="{C8EF872F-B545-468A-ADA5-1F6BA660B6E6}" srcOrd="1" destOrd="0" presId="urn:microsoft.com/office/officeart/2008/layout/LinedList"/>
    <dgm:cxn modelId="{BC10632F-ABF9-4817-88B7-C0E61690D0F2}" type="presParOf" srcId="{C8EF872F-B545-468A-ADA5-1F6BA660B6E6}" destId="{81B18227-2909-4FA3-A276-BBB7855D7EA0}" srcOrd="0" destOrd="0" presId="urn:microsoft.com/office/officeart/2008/layout/LinedList"/>
    <dgm:cxn modelId="{3590763A-C1E3-4517-9236-D92BF943B7B5}" type="presParOf" srcId="{C8EF872F-B545-468A-ADA5-1F6BA660B6E6}" destId="{8F783226-613F-4B8F-9AB7-E0A595043AB7}" srcOrd="1" destOrd="0" presId="urn:microsoft.com/office/officeart/2008/layout/LinedList"/>
    <dgm:cxn modelId="{79CA7FFD-908F-4F3B-87DA-91E7D374BB45}" type="presParOf" srcId="{C8EF872F-B545-468A-ADA5-1F6BA660B6E6}" destId="{7A968A32-CDD5-479D-91C7-34283F1E9C6D}" srcOrd="2" destOrd="0" presId="urn:microsoft.com/office/officeart/2008/layout/LinedList"/>
    <dgm:cxn modelId="{C4445ACE-E445-4763-BBB8-BD07B550B1E9}" type="presParOf" srcId="{A4BFFEF3-2E50-4FF8-9AF7-4A49724BFFDB}" destId="{65E68968-3BC6-4FC3-914D-B9BEA893E2B2}" srcOrd="2" destOrd="0" presId="urn:microsoft.com/office/officeart/2008/layout/LinedList"/>
    <dgm:cxn modelId="{056B8BBB-47C0-4BF7-9131-82E7C4773FE6}" type="presParOf" srcId="{A4BFFEF3-2E50-4FF8-9AF7-4A49724BFFDB}" destId="{DA23FA6B-6CE1-4799-AAA3-656B3291ADE4}" srcOrd="3" destOrd="0" presId="urn:microsoft.com/office/officeart/2008/layout/LinedList"/>
    <dgm:cxn modelId="{E3974EF9-3E7C-427D-8EAB-8B77D23D5F77}" type="presParOf" srcId="{A4BFFEF3-2E50-4FF8-9AF7-4A49724BFFDB}" destId="{A8D6D1E5-EFF8-449C-B9D6-039D7545291C}" srcOrd="4" destOrd="0" presId="urn:microsoft.com/office/officeart/2008/layout/LinedList"/>
    <dgm:cxn modelId="{640EB282-EC11-498B-9784-004B08C5FA32}" type="presParOf" srcId="{A8D6D1E5-EFF8-449C-B9D6-039D7545291C}" destId="{9B6880B5-68ED-4F98-9468-707BE17626DD}" srcOrd="0" destOrd="0" presId="urn:microsoft.com/office/officeart/2008/layout/LinedList"/>
    <dgm:cxn modelId="{80814A64-0E4C-4914-BAEA-BACDB243C702}" type="presParOf" srcId="{A8D6D1E5-EFF8-449C-B9D6-039D7545291C}" destId="{2E61BB34-6302-463C-8A2D-4E2DE9D2EB92}" srcOrd="1" destOrd="0" presId="urn:microsoft.com/office/officeart/2008/layout/LinedList"/>
    <dgm:cxn modelId="{47C67C88-563F-4017-87E6-CA1BD7434057}" type="presParOf" srcId="{A8D6D1E5-EFF8-449C-B9D6-039D7545291C}" destId="{EECB359F-5821-4BB4-9C3D-3BC5994DE2DD}" srcOrd="2" destOrd="0" presId="urn:microsoft.com/office/officeart/2008/layout/LinedList"/>
    <dgm:cxn modelId="{2A681D84-5CFD-41AC-8620-3ED353FE37DD}" type="presParOf" srcId="{A4BFFEF3-2E50-4FF8-9AF7-4A49724BFFDB}" destId="{F25A19A7-C73F-404F-82F7-89D70B724C93}" srcOrd="5" destOrd="0" presId="urn:microsoft.com/office/officeart/2008/layout/LinedList"/>
    <dgm:cxn modelId="{CC7B33FF-750D-4F93-A79B-50BEDAE77201}" type="presParOf" srcId="{A4BFFEF3-2E50-4FF8-9AF7-4A49724BFFDB}" destId="{4AF7F586-0541-41F2-9316-201664CB464E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2DA4BB-0EDD-47A3-B438-81F730216CFC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2E035FA-FFD2-43C7-A8A5-EB0487788150}">
      <dgm:prSet phldrT="[Text]" custT="1"/>
      <dgm:spPr/>
      <dgm:t>
        <a:bodyPr/>
        <a:lstStyle/>
        <a:p>
          <a:pPr algn="l">
            <a:lnSpc>
              <a:spcPct val="150000"/>
            </a:lnSpc>
          </a:pPr>
          <a:r>
            <a:rPr lang="en-US" sz="2200" b="1" dirty="0" smtClean="0">
              <a:solidFill>
                <a:srgbClr val="7030A0"/>
              </a:solidFill>
              <a:latin typeface="+mn-lt"/>
            </a:rPr>
            <a:t>TCL -</a:t>
          </a:r>
          <a:r>
            <a:rPr lang="en-US" sz="2200" b="1" dirty="0" smtClean="0">
              <a:latin typeface="+mn-lt"/>
            </a:rPr>
            <a:t> </a:t>
          </a:r>
          <a:r>
            <a:rPr lang="en-IN" sz="1800" dirty="0" smtClean="0">
              <a:latin typeface="+mn-lt"/>
            </a:rPr>
            <a:t>used to manage the changes made by DML. It allows statements to be grouped together into logical transactions.</a:t>
          </a:r>
          <a:endParaRPr lang="en-IN" sz="2200" b="1" dirty="0">
            <a:latin typeface="+mn-lt"/>
          </a:endParaRPr>
        </a:p>
      </dgm:t>
    </dgm:pt>
    <dgm:pt modelId="{0F380A34-EE05-43AE-813C-931E07769D75}" type="parTrans" cxnId="{BA1DA810-9843-4C5E-99B8-236A10ECA520}">
      <dgm:prSet/>
      <dgm:spPr/>
      <dgm:t>
        <a:bodyPr/>
        <a:lstStyle/>
        <a:p>
          <a:pPr algn="l">
            <a:lnSpc>
              <a:spcPct val="150000"/>
            </a:lnSpc>
          </a:pPr>
          <a:endParaRPr lang="en-IN" sz="2200">
            <a:latin typeface="+mn-lt"/>
          </a:endParaRPr>
        </a:p>
      </dgm:t>
    </dgm:pt>
    <dgm:pt modelId="{7AB21C5F-C3BB-46AD-868B-ADF6A4E540F0}" type="sibTrans" cxnId="{BA1DA810-9843-4C5E-99B8-236A10ECA520}">
      <dgm:prSet/>
      <dgm:spPr/>
      <dgm:t>
        <a:bodyPr/>
        <a:lstStyle/>
        <a:p>
          <a:pPr algn="l">
            <a:lnSpc>
              <a:spcPct val="150000"/>
            </a:lnSpc>
          </a:pPr>
          <a:endParaRPr lang="en-IN" sz="2200">
            <a:latin typeface="+mn-lt"/>
          </a:endParaRPr>
        </a:p>
      </dgm:t>
    </dgm:pt>
    <dgm:pt modelId="{D56BDD9B-16AE-41BF-91ED-0F13C904A5B4}">
      <dgm:prSet phldrT="[Text]" custT="1"/>
      <dgm:spPr/>
      <dgm:t>
        <a:bodyPr/>
        <a:lstStyle/>
        <a:p>
          <a:pPr algn="l">
            <a:lnSpc>
              <a:spcPct val="150000"/>
            </a:lnSpc>
          </a:pPr>
          <a:r>
            <a:rPr lang="en-IN" sz="2200" b="1" dirty="0" smtClean="0">
              <a:solidFill>
                <a:srgbClr val="00B050"/>
              </a:solidFill>
              <a:latin typeface="+mn-lt"/>
            </a:rPr>
            <a:t>COMMIT</a:t>
          </a:r>
          <a:r>
            <a:rPr lang="en-IN" sz="2200" dirty="0" smtClean="0">
              <a:latin typeface="+mn-lt"/>
            </a:rPr>
            <a:t> - save work done</a:t>
          </a:r>
        </a:p>
      </dgm:t>
    </dgm:pt>
    <dgm:pt modelId="{9317793D-51BB-463D-BE69-64433D8CA9C5}" type="parTrans" cxnId="{9DCFDF32-8C3A-4241-93EF-C03EC50AC08F}">
      <dgm:prSet/>
      <dgm:spPr/>
      <dgm:t>
        <a:bodyPr/>
        <a:lstStyle/>
        <a:p>
          <a:pPr algn="l">
            <a:lnSpc>
              <a:spcPct val="150000"/>
            </a:lnSpc>
          </a:pPr>
          <a:endParaRPr lang="en-IN" sz="2200">
            <a:latin typeface="+mn-lt"/>
          </a:endParaRPr>
        </a:p>
      </dgm:t>
    </dgm:pt>
    <dgm:pt modelId="{A13BD183-83FF-4B26-A0DA-6F336FA329C0}" type="sibTrans" cxnId="{9DCFDF32-8C3A-4241-93EF-C03EC50AC08F}">
      <dgm:prSet/>
      <dgm:spPr/>
      <dgm:t>
        <a:bodyPr/>
        <a:lstStyle/>
        <a:p>
          <a:pPr algn="l">
            <a:lnSpc>
              <a:spcPct val="150000"/>
            </a:lnSpc>
          </a:pPr>
          <a:endParaRPr lang="en-IN" sz="2200">
            <a:latin typeface="+mn-lt"/>
          </a:endParaRPr>
        </a:p>
      </dgm:t>
    </dgm:pt>
    <dgm:pt modelId="{5CAA068F-EB6E-44FB-9EFD-D3B06CE57EE1}">
      <dgm:prSet phldrT="[Text]" custT="1"/>
      <dgm:spPr/>
      <dgm:t>
        <a:bodyPr/>
        <a:lstStyle/>
        <a:p>
          <a:pPr algn="l">
            <a:lnSpc>
              <a:spcPct val="150000"/>
            </a:lnSpc>
          </a:pPr>
          <a:r>
            <a:rPr lang="en-IN" sz="2200" b="1" dirty="0" smtClean="0">
              <a:solidFill>
                <a:srgbClr val="0070C0"/>
              </a:solidFill>
              <a:latin typeface="+mn-lt"/>
            </a:rPr>
            <a:t>SAVEPOINT</a:t>
          </a:r>
          <a:r>
            <a:rPr lang="en-IN" sz="2200" dirty="0" smtClean="0">
              <a:latin typeface="+mn-lt"/>
            </a:rPr>
            <a:t> - identify a point in a transaction to which you can later roll back</a:t>
          </a:r>
          <a:endParaRPr lang="en-IN" sz="2200" dirty="0">
            <a:latin typeface="+mn-lt"/>
          </a:endParaRPr>
        </a:p>
      </dgm:t>
    </dgm:pt>
    <dgm:pt modelId="{594677A3-88B2-4FC8-8E51-1EDB5A148FBF}" type="parTrans" cxnId="{B47E47C8-823B-429E-95AE-476F76F0F546}">
      <dgm:prSet/>
      <dgm:spPr/>
      <dgm:t>
        <a:bodyPr/>
        <a:lstStyle/>
        <a:p>
          <a:pPr algn="l">
            <a:lnSpc>
              <a:spcPct val="150000"/>
            </a:lnSpc>
          </a:pPr>
          <a:endParaRPr lang="en-IN" sz="2200">
            <a:latin typeface="+mn-lt"/>
          </a:endParaRPr>
        </a:p>
      </dgm:t>
    </dgm:pt>
    <dgm:pt modelId="{57D1F9F4-9E1D-4F83-95FA-725AD01B5635}" type="sibTrans" cxnId="{B47E47C8-823B-429E-95AE-476F76F0F546}">
      <dgm:prSet/>
      <dgm:spPr/>
      <dgm:t>
        <a:bodyPr/>
        <a:lstStyle/>
        <a:p>
          <a:pPr algn="l">
            <a:lnSpc>
              <a:spcPct val="150000"/>
            </a:lnSpc>
          </a:pPr>
          <a:endParaRPr lang="en-IN" sz="2200">
            <a:latin typeface="+mn-lt"/>
          </a:endParaRPr>
        </a:p>
      </dgm:t>
    </dgm:pt>
    <dgm:pt modelId="{C23B1F4C-E788-48AB-9D1A-E1802D2435A3}">
      <dgm:prSet phldrT="[Text]" custT="1"/>
      <dgm:spPr/>
      <dgm:t>
        <a:bodyPr/>
        <a:lstStyle/>
        <a:p>
          <a:pPr algn="l">
            <a:lnSpc>
              <a:spcPct val="150000"/>
            </a:lnSpc>
          </a:pPr>
          <a:r>
            <a:rPr lang="en-IN" sz="2200" b="1" dirty="0" smtClean="0">
              <a:solidFill>
                <a:srgbClr val="FF0000"/>
              </a:solidFill>
              <a:latin typeface="+mn-lt"/>
            </a:rPr>
            <a:t>ROLLBACK</a:t>
          </a:r>
          <a:r>
            <a:rPr lang="en-IN" sz="2200" dirty="0" smtClean="0">
              <a:latin typeface="+mn-lt"/>
            </a:rPr>
            <a:t> - restore database to original since the last COMMIT rollback segment to use </a:t>
          </a:r>
          <a:endParaRPr lang="en-IN" sz="2200" dirty="0">
            <a:latin typeface="+mn-lt"/>
          </a:endParaRPr>
        </a:p>
      </dgm:t>
    </dgm:pt>
    <dgm:pt modelId="{94E29E22-DC65-4E10-84B6-197857015635}" type="parTrans" cxnId="{894F7440-DE04-415A-A6DF-7E63CF4655D6}">
      <dgm:prSet/>
      <dgm:spPr/>
      <dgm:t>
        <a:bodyPr/>
        <a:lstStyle/>
        <a:p>
          <a:pPr algn="l">
            <a:lnSpc>
              <a:spcPct val="150000"/>
            </a:lnSpc>
          </a:pPr>
          <a:endParaRPr lang="en-IN" sz="2200">
            <a:latin typeface="+mn-lt"/>
          </a:endParaRPr>
        </a:p>
      </dgm:t>
    </dgm:pt>
    <dgm:pt modelId="{A4D780EA-BFDC-4DD8-80A3-E88F9C500210}" type="sibTrans" cxnId="{894F7440-DE04-415A-A6DF-7E63CF4655D6}">
      <dgm:prSet/>
      <dgm:spPr/>
      <dgm:t>
        <a:bodyPr/>
        <a:lstStyle/>
        <a:p>
          <a:pPr algn="l">
            <a:lnSpc>
              <a:spcPct val="150000"/>
            </a:lnSpc>
          </a:pPr>
          <a:endParaRPr lang="en-IN" sz="2200">
            <a:latin typeface="+mn-lt"/>
          </a:endParaRPr>
        </a:p>
      </dgm:t>
    </dgm:pt>
    <dgm:pt modelId="{B373FFF1-5B1C-4F0F-909C-57DD6C472DDE}" type="pres">
      <dgm:prSet presAssocID="{B72DA4BB-0EDD-47A3-B438-81F730216CFC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32BD9173-D753-4914-B3DF-CEFB78484517}" type="pres">
      <dgm:prSet presAssocID="{02E035FA-FFD2-43C7-A8A5-EB0487788150}" presName="thickLine" presStyleLbl="alignNode1" presStyleIdx="0" presStyleCnt="1"/>
      <dgm:spPr/>
    </dgm:pt>
    <dgm:pt modelId="{F7740C45-F5B8-4CAE-883E-DB56EF705637}" type="pres">
      <dgm:prSet presAssocID="{02E035FA-FFD2-43C7-A8A5-EB0487788150}" presName="horz1" presStyleCnt="0"/>
      <dgm:spPr/>
    </dgm:pt>
    <dgm:pt modelId="{001201CF-DEB7-4FEE-BE37-252687611876}" type="pres">
      <dgm:prSet presAssocID="{02E035FA-FFD2-43C7-A8A5-EB0487788150}" presName="tx1" presStyleLbl="revTx" presStyleIdx="0" presStyleCnt="4"/>
      <dgm:spPr/>
      <dgm:t>
        <a:bodyPr/>
        <a:lstStyle/>
        <a:p>
          <a:endParaRPr lang="en-IN"/>
        </a:p>
      </dgm:t>
    </dgm:pt>
    <dgm:pt modelId="{A4BFFEF3-2E50-4FF8-9AF7-4A49724BFFDB}" type="pres">
      <dgm:prSet presAssocID="{02E035FA-FFD2-43C7-A8A5-EB0487788150}" presName="vert1" presStyleCnt="0"/>
      <dgm:spPr/>
    </dgm:pt>
    <dgm:pt modelId="{5E1268B7-B0B0-413C-BD21-87DB427707A2}" type="pres">
      <dgm:prSet presAssocID="{D56BDD9B-16AE-41BF-91ED-0F13C904A5B4}" presName="vertSpace2a" presStyleCnt="0"/>
      <dgm:spPr/>
    </dgm:pt>
    <dgm:pt modelId="{C8EF872F-B545-468A-ADA5-1F6BA660B6E6}" type="pres">
      <dgm:prSet presAssocID="{D56BDD9B-16AE-41BF-91ED-0F13C904A5B4}" presName="horz2" presStyleCnt="0"/>
      <dgm:spPr/>
    </dgm:pt>
    <dgm:pt modelId="{81B18227-2909-4FA3-A276-BBB7855D7EA0}" type="pres">
      <dgm:prSet presAssocID="{D56BDD9B-16AE-41BF-91ED-0F13C904A5B4}" presName="horzSpace2" presStyleCnt="0"/>
      <dgm:spPr/>
    </dgm:pt>
    <dgm:pt modelId="{8F783226-613F-4B8F-9AB7-E0A595043AB7}" type="pres">
      <dgm:prSet presAssocID="{D56BDD9B-16AE-41BF-91ED-0F13C904A5B4}" presName="tx2" presStyleLbl="revTx" presStyleIdx="1" presStyleCnt="4"/>
      <dgm:spPr/>
      <dgm:t>
        <a:bodyPr/>
        <a:lstStyle/>
        <a:p>
          <a:endParaRPr lang="en-IN"/>
        </a:p>
      </dgm:t>
    </dgm:pt>
    <dgm:pt modelId="{7A968A32-CDD5-479D-91C7-34283F1E9C6D}" type="pres">
      <dgm:prSet presAssocID="{D56BDD9B-16AE-41BF-91ED-0F13C904A5B4}" presName="vert2" presStyleCnt="0"/>
      <dgm:spPr/>
    </dgm:pt>
    <dgm:pt modelId="{65E68968-3BC6-4FC3-914D-B9BEA893E2B2}" type="pres">
      <dgm:prSet presAssocID="{D56BDD9B-16AE-41BF-91ED-0F13C904A5B4}" presName="thinLine2b" presStyleLbl="callout" presStyleIdx="0" presStyleCnt="3"/>
      <dgm:spPr/>
    </dgm:pt>
    <dgm:pt modelId="{DA23FA6B-6CE1-4799-AAA3-656B3291ADE4}" type="pres">
      <dgm:prSet presAssocID="{D56BDD9B-16AE-41BF-91ED-0F13C904A5B4}" presName="vertSpace2b" presStyleCnt="0"/>
      <dgm:spPr/>
    </dgm:pt>
    <dgm:pt modelId="{A8D6D1E5-EFF8-449C-B9D6-039D7545291C}" type="pres">
      <dgm:prSet presAssocID="{5CAA068F-EB6E-44FB-9EFD-D3B06CE57EE1}" presName="horz2" presStyleCnt="0"/>
      <dgm:spPr/>
    </dgm:pt>
    <dgm:pt modelId="{9B6880B5-68ED-4F98-9468-707BE17626DD}" type="pres">
      <dgm:prSet presAssocID="{5CAA068F-EB6E-44FB-9EFD-D3B06CE57EE1}" presName="horzSpace2" presStyleCnt="0"/>
      <dgm:spPr/>
    </dgm:pt>
    <dgm:pt modelId="{2E61BB34-6302-463C-8A2D-4E2DE9D2EB92}" type="pres">
      <dgm:prSet presAssocID="{5CAA068F-EB6E-44FB-9EFD-D3B06CE57EE1}" presName="tx2" presStyleLbl="revTx" presStyleIdx="2" presStyleCnt="4"/>
      <dgm:spPr/>
      <dgm:t>
        <a:bodyPr/>
        <a:lstStyle/>
        <a:p>
          <a:endParaRPr lang="en-IN"/>
        </a:p>
      </dgm:t>
    </dgm:pt>
    <dgm:pt modelId="{EECB359F-5821-4BB4-9C3D-3BC5994DE2DD}" type="pres">
      <dgm:prSet presAssocID="{5CAA068F-EB6E-44FB-9EFD-D3B06CE57EE1}" presName="vert2" presStyleCnt="0"/>
      <dgm:spPr/>
    </dgm:pt>
    <dgm:pt modelId="{F25A19A7-C73F-404F-82F7-89D70B724C93}" type="pres">
      <dgm:prSet presAssocID="{5CAA068F-EB6E-44FB-9EFD-D3B06CE57EE1}" presName="thinLine2b" presStyleLbl="callout" presStyleIdx="1" presStyleCnt="3"/>
      <dgm:spPr/>
    </dgm:pt>
    <dgm:pt modelId="{4AF7F586-0541-41F2-9316-201664CB464E}" type="pres">
      <dgm:prSet presAssocID="{5CAA068F-EB6E-44FB-9EFD-D3B06CE57EE1}" presName="vertSpace2b" presStyleCnt="0"/>
      <dgm:spPr/>
    </dgm:pt>
    <dgm:pt modelId="{31236B35-4082-4DE7-87D4-A6A40109CEF8}" type="pres">
      <dgm:prSet presAssocID="{C23B1F4C-E788-48AB-9D1A-E1802D2435A3}" presName="horz2" presStyleCnt="0"/>
      <dgm:spPr/>
    </dgm:pt>
    <dgm:pt modelId="{C5FC42FB-9A1D-47A2-B56B-C2A7326A7FAB}" type="pres">
      <dgm:prSet presAssocID="{C23B1F4C-E788-48AB-9D1A-E1802D2435A3}" presName="horzSpace2" presStyleCnt="0"/>
      <dgm:spPr/>
    </dgm:pt>
    <dgm:pt modelId="{FD1FEAA4-D97D-4512-8F36-31E3E4B1D6E8}" type="pres">
      <dgm:prSet presAssocID="{C23B1F4C-E788-48AB-9D1A-E1802D2435A3}" presName="tx2" presStyleLbl="revTx" presStyleIdx="3" presStyleCnt="4"/>
      <dgm:spPr/>
      <dgm:t>
        <a:bodyPr/>
        <a:lstStyle/>
        <a:p>
          <a:endParaRPr lang="en-IN"/>
        </a:p>
      </dgm:t>
    </dgm:pt>
    <dgm:pt modelId="{41392899-A94D-48BA-BB8D-006ECEC01320}" type="pres">
      <dgm:prSet presAssocID="{C23B1F4C-E788-48AB-9D1A-E1802D2435A3}" presName="vert2" presStyleCnt="0"/>
      <dgm:spPr/>
    </dgm:pt>
    <dgm:pt modelId="{2241E339-CC1E-4BA9-BF63-48E732616819}" type="pres">
      <dgm:prSet presAssocID="{C23B1F4C-E788-48AB-9D1A-E1802D2435A3}" presName="thinLine2b" presStyleLbl="callout" presStyleIdx="2" presStyleCnt="3"/>
      <dgm:spPr/>
    </dgm:pt>
    <dgm:pt modelId="{3888D6E1-7BD3-444E-A4B5-24A493F1ED5A}" type="pres">
      <dgm:prSet presAssocID="{C23B1F4C-E788-48AB-9D1A-E1802D2435A3}" presName="vertSpace2b" presStyleCnt="0"/>
      <dgm:spPr/>
    </dgm:pt>
  </dgm:ptLst>
  <dgm:cxnLst>
    <dgm:cxn modelId="{3137F067-602D-4715-A6DF-AC4229F970DB}" type="presOf" srcId="{C23B1F4C-E788-48AB-9D1A-E1802D2435A3}" destId="{FD1FEAA4-D97D-4512-8F36-31E3E4B1D6E8}" srcOrd="0" destOrd="0" presId="urn:microsoft.com/office/officeart/2008/layout/LinedList"/>
    <dgm:cxn modelId="{EAE0AE2D-F935-429F-9B6E-4766C5A3F06D}" type="presOf" srcId="{02E035FA-FFD2-43C7-A8A5-EB0487788150}" destId="{001201CF-DEB7-4FEE-BE37-252687611876}" srcOrd="0" destOrd="0" presId="urn:microsoft.com/office/officeart/2008/layout/LinedList"/>
    <dgm:cxn modelId="{CCA1AD42-71EA-46A7-B1A7-201D6E64F4AE}" type="presOf" srcId="{B72DA4BB-0EDD-47A3-B438-81F730216CFC}" destId="{B373FFF1-5B1C-4F0F-909C-57DD6C472DDE}" srcOrd="0" destOrd="0" presId="urn:microsoft.com/office/officeart/2008/layout/LinedList"/>
    <dgm:cxn modelId="{B47E47C8-823B-429E-95AE-476F76F0F546}" srcId="{02E035FA-FFD2-43C7-A8A5-EB0487788150}" destId="{5CAA068F-EB6E-44FB-9EFD-D3B06CE57EE1}" srcOrd="1" destOrd="0" parTransId="{594677A3-88B2-4FC8-8E51-1EDB5A148FBF}" sibTransId="{57D1F9F4-9E1D-4F83-95FA-725AD01B5635}"/>
    <dgm:cxn modelId="{BA1DA810-9843-4C5E-99B8-236A10ECA520}" srcId="{B72DA4BB-0EDD-47A3-B438-81F730216CFC}" destId="{02E035FA-FFD2-43C7-A8A5-EB0487788150}" srcOrd="0" destOrd="0" parTransId="{0F380A34-EE05-43AE-813C-931E07769D75}" sibTransId="{7AB21C5F-C3BB-46AD-868B-ADF6A4E540F0}"/>
    <dgm:cxn modelId="{9DCFDF32-8C3A-4241-93EF-C03EC50AC08F}" srcId="{02E035FA-FFD2-43C7-A8A5-EB0487788150}" destId="{D56BDD9B-16AE-41BF-91ED-0F13C904A5B4}" srcOrd="0" destOrd="0" parTransId="{9317793D-51BB-463D-BE69-64433D8CA9C5}" sibTransId="{A13BD183-83FF-4B26-A0DA-6F336FA329C0}"/>
    <dgm:cxn modelId="{5E971869-5491-4AA9-BE0A-5B6B572B5497}" type="presOf" srcId="{D56BDD9B-16AE-41BF-91ED-0F13C904A5B4}" destId="{8F783226-613F-4B8F-9AB7-E0A595043AB7}" srcOrd="0" destOrd="0" presId="urn:microsoft.com/office/officeart/2008/layout/LinedList"/>
    <dgm:cxn modelId="{894F7440-DE04-415A-A6DF-7E63CF4655D6}" srcId="{02E035FA-FFD2-43C7-A8A5-EB0487788150}" destId="{C23B1F4C-E788-48AB-9D1A-E1802D2435A3}" srcOrd="2" destOrd="0" parTransId="{94E29E22-DC65-4E10-84B6-197857015635}" sibTransId="{A4D780EA-BFDC-4DD8-80A3-E88F9C500210}"/>
    <dgm:cxn modelId="{60768BE5-1EF7-4546-862F-2DC043F5382B}" type="presOf" srcId="{5CAA068F-EB6E-44FB-9EFD-D3B06CE57EE1}" destId="{2E61BB34-6302-463C-8A2D-4E2DE9D2EB92}" srcOrd="0" destOrd="0" presId="urn:microsoft.com/office/officeart/2008/layout/LinedList"/>
    <dgm:cxn modelId="{06AA61DD-83B7-4B19-804F-3CB38FCFFDB7}" type="presParOf" srcId="{B373FFF1-5B1C-4F0F-909C-57DD6C472DDE}" destId="{32BD9173-D753-4914-B3DF-CEFB78484517}" srcOrd="0" destOrd="0" presId="urn:microsoft.com/office/officeart/2008/layout/LinedList"/>
    <dgm:cxn modelId="{4F6119E1-34E9-4B76-A9EE-F110F9E35A0A}" type="presParOf" srcId="{B373FFF1-5B1C-4F0F-909C-57DD6C472DDE}" destId="{F7740C45-F5B8-4CAE-883E-DB56EF705637}" srcOrd="1" destOrd="0" presId="urn:microsoft.com/office/officeart/2008/layout/LinedList"/>
    <dgm:cxn modelId="{87D753DD-738A-4894-93C9-BD2A71CE618E}" type="presParOf" srcId="{F7740C45-F5B8-4CAE-883E-DB56EF705637}" destId="{001201CF-DEB7-4FEE-BE37-252687611876}" srcOrd="0" destOrd="0" presId="urn:microsoft.com/office/officeart/2008/layout/LinedList"/>
    <dgm:cxn modelId="{91DAC039-0EBC-4237-A51D-D19B64D31ED0}" type="presParOf" srcId="{F7740C45-F5B8-4CAE-883E-DB56EF705637}" destId="{A4BFFEF3-2E50-4FF8-9AF7-4A49724BFFDB}" srcOrd="1" destOrd="0" presId="urn:microsoft.com/office/officeart/2008/layout/LinedList"/>
    <dgm:cxn modelId="{4DDFC2D6-B38E-457E-B591-CD87DA6EB3FA}" type="presParOf" srcId="{A4BFFEF3-2E50-4FF8-9AF7-4A49724BFFDB}" destId="{5E1268B7-B0B0-413C-BD21-87DB427707A2}" srcOrd="0" destOrd="0" presId="urn:microsoft.com/office/officeart/2008/layout/LinedList"/>
    <dgm:cxn modelId="{ACCB31D8-2622-4176-AAC6-B46393A7BCCD}" type="presParOf" srcId="{A4BFFEF3-2E50-4FF8-9AF7-4A49724BFFDB}" destId="{C8EF872F-B545-468A-ADA5-1F6BA660B6E6}" srcOrd="1" destOrd="0" presId="urn:microsoft.com/office/officeart/2008/layout/LinedList"/>
    <dgm:cxn modelId="{ACB86059-BF47-45E0-BF04-A2E042A82253}" type="presParOf" srcId="{C8EF872F-B545-468A-ADA5-1F6BA660B6E6}" destId="{81B18227-2909-4FA3-A276-BBB7855D7EA0}" srcOrd="0" destOrd="0" presId="urn:microsoft.com/office/officeart/2008/layout/LinedList"/>
    <dgm:cxn modelId="{4DE77615-12EB-4558-8CEA-27784DEB7F18}" type="presParOf" srcId="{C8EF872F-B545-468A-ADA5-1F6BA660B6E6}" destId="{8F783226-613F-4B8F-9AB7-E0A595043AB7}" srcOrd="1" destOrd="0" presId="urn:microsoft.com/office/officeart/2008/layout/LinedList"/>
    <dgm:cxn modelId="{9C8D11FC-9114-4B22-83C5-ED45582FA0EC}" type="presParOf" srcId="{C8EF872F-B545-468A-ADA5-1F6BA660B6E6}" destId="{7A968A32-CDD5-479D-91C7-34283F1E9C6D}" srcOrd="2" destOrd="0" presId="urn:microsoft.com/office/officeart/2008/layout/LinedList"/>
    <dgm:cxn modelId="{041BECED-5ED9-402A-9C26-80563B225DF2}" type="presParOf" srcId="{A4BFFEF3-2E50-4FF8-9AF7-4A49724BFFDB}" destId="{65E68968-3BC6-4FC3-914D-B9BEA893E2B2}" srcOrd="2" destOrd="0" presId="urn:microsoft.com/office/officeart/2008/layout/LinedList"/>
    <dgm:cxn modelId="{3E09DDC4-F3FB-4AAB-AFA2-C6B10011272A}" type="presParOf" srcId="{A4BFFEF3-2E50-4FF8-9AF7-4A49724BFFDB}" destId="{DA23FA6B-6CE1-4799-AAA3-656B3291ADE4}" srcOrd="3" destOrd="0" presId="urn:microsoft.com/office/officeart/2008/layout/LinedList"/>
    <dgm:cxn modelId="{41CEA57D-F989-403E-960E-19DF3D155A7F}" type="presParOf" srcId="{A4BFFEF3-2E50-4FF8-9AF7-4A49724BFFDB}" destId="{A8D6D1E5-EFF8-449C-B9D6-039D7545291C}" srcOrd="4" destOrd="0" presId="urn:microsoft.com/office/officeart/2008/layout/LinedList"/>
    <dgm:cxn modelId="{A71C576A-751F-4D61-906C-FC0955D1ED39}" type="presParOf" srcId="{A8D6D1E5-EFF8-449C-B9D6-039D7545291C}" destId="{9B6880B5-68ED-4F98-9468-707BE17626DD}" srcOrd="0" destOrd="0" presId="urn:microsoft.com/office/officeart/2008/layout/LinedList"/>
    <dgm:cxn modelId="{AF2AAB02-06A4-4BB7-B8DC-A7FE365668E3}" type="presParOf" srcId="{A8D6D1E5-EFF8-449C-B9D6-039D7545291C}" destId="{2E61BB34-6302-463C-8A2D-4E2DE9D2EB92}" srcOrd="1" destOrd="0" presId="urn:microsoft.com/office/officeart/2008/layout/LinedList"/>
    <dgm:cxn modelId="{933B59F1-894B-4761-AC14-1F54672E024D}" type="presParOf" srcId="{A8D6D1E5-EFF8-449C-B9D6-039D7545291C}" destId="{EECB359F-5821-4BB4-9C3D-3BC5994DE2DD}" srcOrd="2" destOrd="0" presId="urn:microsoft.com/office/officeart/2008/layout/LinedList"/>
    <dgm:cxn modelId="{C55C1362-FE42-4E15-B966-CE2FFA6CB3FE}" type="presParOf" srcId="{A4BFFEF3-2E50-4FF8-9AF7-4A49724BFFDB}" destId="{F25A19A7-C73F-404F-82F7-89D70B724C93}" srcOrd="5" destOrd="0" presId="urn:microsoft.com/office/officeart/2008/layout/LinedList"/>
    <dgm:cxn modelId="{719FEB7A-E2C5-4471-91D8-344AA9DE8FC9}" type="presParOf" srcId="{A4BFFEF3-2E50-4FF8-9AF7-4A49724BFFDB}" destId="{4AF7F586-0541-41F2-9316-201664CB464E}" srcOrd="6" destOrd="0" presId="urn:microsoft.com/office/officeart/2008/layout/LinedList"/>
    <dgm:cxn modelId="{6C582811-B94F-4BA6-8316-E2DDADBF4C79}" type="presParOf" srcId="{A4BFFEF3-2E50-4FF8-9AF7-4A49724BFFDB}" destId="{31236B35-4082-4DE7-87D4-A6A40109CEF8}" srcOrd="7" destOrd="0" presId="urn:microsoft.com/office/officeart/2008/layout/LinedList"/>
    <dgm:cxn modelId="{0DB5234A-595F-471A-941A-ED2DC8478D9F}" type="presParOf" srcId="{31236B35-4082-4DE7-87D4-A6A40109CEF8}" destId="{C5FC42FB-9A1D-47A2-B56B-C2A7326A7FAB}" srcOrd="0" destOrd="0" presId="urn:microsoft.com/office/officeart/2008/layout/LinedList"/>
    <dgm:cxn modelId="{E7850A9E-C3BC-47A6-AA05-0CDFA9CB8482}" type="presParOf" srcId="{31236B35-4082-4DE7-87D4-A6A40109CEF8}" destId="{FD1FEAA4-D97D-4512-8F36-31E3E4B1D6E8}" srcOrd="1" destOrd="0" presId="urn:microsoft.com/office/officeart/2008/layout/LinedList"/>
    <dgm:cxn modelId="{30E6A267-4F04-4157-9C70-430D872626D4}" type="presParOf" srcId="{31236B35-4082-4DE7-87D4-A6A40109CEF8}" destId="{41392899-A94D-48BA-BB8D-006ECEC01320}" srcOrd="2" destOrd="0" presId="urn:microsoft.com/office/officeart/2008/layout/LinedList"/>
    <dgm:cxn modelId="{53308559-AAB1-4918-B573-AEE78F14B386}" type="presParOf" srcId="{A4BFFEF3-2E50-4FF8-9AF7-4A49724BFFDB}" destId="{2241E339-CC1E-4BA9-BF63-48E732616819}" srcOrd="8" destOrd="0" presId="urn:microsoft.com/office/officeart/2008/layout/LinedList"/>
    <dgm:cxn modelId="{E38346FD-7DC7-437D-9066-DA4CF0F00FC0}" type="presParOf" srcId="{A4BFFEF3-2E50-4FF8-9AF7-4A49724BFFDB}" destId="{3888D6E1-7BD3-444E-A4B5-24A493F1ED5A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D351D-CB68-4971-A957-F8E242803F8C}">
      <dsp:nvSpPr>
        <dsp:cNvPr id="0" name=""/>
        <dsp:cNvSpPr/>
      </dsp:nvSpPr>
      <dsp:spPr>
        <a:xfrm>
          <a:off x="6224877" y="1982321"/>
          <a:ext cx="556374" cy="4453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7718"/>
              </a:lnTo>
              <a:lnTo>
                <a:pt x="556374" y="327718"/>
              </a:lnTo>
              <a:lnTo>
                <a:pt x="556374" y="44531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C86EF3-777A-4E80-9A25-CE4FEBC3F5D7}">
      <dsp:nvSpPr>
        <dsp:cNvPr id="0" name=""/>
        <dsp:cNvSpPr/>
      </dsp:nvSpPr>
      <dsp:spPr>
        <a:xfrm>
          <a:off x="4455062" y="672103"/>
          <a:ext cx="1769815" cy="504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516"/>
              </a:lnTo>
              <a:lnTo>
                <a:pt x="1769815" y="386516"/>
              </a:lnTo>
              <a:lnTo>
                <a:pt x="1769815" y="5041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8DA22-A0A1-4DF7-B87A-4DA8EE61EA45}">
      <dsp:nvSpPr>
        <dsp:cNvPr id="0" name=""/>
        <dsp:cNvSpPr/>
      </dsp:nvSpPr>
      <dsp:spPr>
        <a:xfrm>
          <a:off x="1926592" y="1982321"/>
          <a:ext cx="566873" cy="369198"/>
        </a:xfrm>
        <a:custGeom>
          <a:avLst/>
          <a:gdLst/>
          <a:ahLst/>
          <a:cxnLst/>
          <a:rect l="0" t="0" r="0" b="0"/>
          <a:pathLst>
            <a:path>
              <a:moveTo>
                <a:pt x="566873" y="0"/>
              </a:moveTo>
              <a:lnTo>
                <a:pt x="566873" y="251597"/>
              </a:lnTo>
              <a:lnTo>
                <a:pt x="0" y="251597"/>
              </a:lnTo>
              <a:lnTo>
                <a:pt x="0" y="369198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9F3D1A-1D36-48A5-B3A5-D3E7B34EAD29}">
      <dsp:nvSpPr>
        <dsp:cNvPr id="0" name=""/>
        <dsp:cNvSpPr/>
      </dsp:nvSpPr>
      <dsp:spPr>
        <a:xfrm>
          <a:off x="2493465" y="672103"/>
          <a:ext cx="1961597" cy="504117"/>
        </a:xfrm>
        <a:custGeom>
          <a:avLst/>
          <a:gdLst/>
          <a:ahLst/>
          <a:cxnLst/>
          <a:rect l="0" t="0" r="0" b="0"/>
          <a:pathLst>
            <a:path>
              <a:moveTo>
                <a:pt x="1961597" y="0"/>
              </a:moveTo>
              <a:lnTo>
                <a:pt x="1961597" y="386516"/>
              </a:lnTo>
              <a:lnTo>
                <a:pt x="0" y="386516"/>
              </a:lnTo>
              <a:lnTo>
                <a:pt x="0" y="504117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5789DD-EEA4-4CE6-B27E-D875EE524B2B}">
      <dsp:nvSpPr>
        <dsp:cNvPr id="0" name=""/>
        <dsp:cNvSpPr/>
      </dsp:nvSpPr>
      <dsp:spPr>
        <a:xfrm>
          <a:off x="3510217" y="-133997"/>
          <a:ext cx="1889690" cy="8061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CE1A8E-46B9-4420-8141-53B55728406C}">
      <dsp:nvSpPr>
        <dsp:cNvPr id="0" name=""/>
        <dsp:cNvSpPr/>
      </dsp:nvSpPr>
      <dsp:spPr>
        <a:xfrm>
          <a:off x="3651267" y="0"/>
          <a:ext cx="1889690" cy="8061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Data</a:t>
          </a:r>
          <a:endParaRPr lang="en-IN" sz="2400" b="1" kern="1200" dirty="0"/>
        </a:p>
      </dsp:txBody>
      <dsp:txXfrm>
        <a:off x="3674877" y="23610"/>
        <a:ext cx="1842470" cy="758880"/>
      </dsp:txXfrm>
    </dsp:sp>
    <dsp:sp modelId="{8E46BC75-60CF-44A8-9FCD-A1B8FD438226}">
      <dsp:nvSpPr>
        <dsp:cNvPr id="0" name=""/>
        <dsp:cNvSpPr/>
      </dsp:nvSpPr>
      <dsp:spPr>
        <a:xfrm>
          <a:off x="1598852" y="1176220"/>
          <a:ext cx="1789226" cy="8061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8218A8-7040-41DD-BAF5-E58FA4D8B878}">
      <dsp:nvSpPr>
        <dsp:cNvPr id="0" name=""/>
        <dsp:cNvSpPr/>
      </dsp:nvSpPr>
      <dsp:spPr>
        <a:xfrm>
          <a:off x="1739902" y="1310218"/>
          <a:ext cx="1789226" cy="8061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Storage</a:t>
          </a:r>
          <a:endParaRPr lang="en-IN" sz="2200" b="1" kern="1200" dirty="0"/>
        </a:p>
      </dsp:txBody>
      <dsp:txXfrm>
        <a:off x="1763512" y="1333828"/>
        <a:ext cx="1742006" cy="758880"/>
      </dsp:txXfrm>
    </dsp:sp>
    <dsp:sp modelId="{34F196DA-66D5-4274-8D16-6322D6D521AD}">
      <dsp:nvSpPr>
        <dsp:cNvPr id="0" name=""/>
        <dsp:cNvSpPr/>
      </dsp:nvSpPr>
      <dsp:spPr>
        <a:xfrm>
          <a:off x="182475" y="2351520"/>
          <a:ext cx="3488233" cy="18340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E80620-19F9-4486-B966-6EA4D77AABAF}">
      <dsp:nvSpPr>
        <dsp:cNvPr id="0" name=""/>
        <dsp:cNvSpPr/>
      </dsp:nvSpPr>
      <dsp:spPr>
        <a:xfrm>
          <a:off x="323525" y="2485517"/>
          <a:ext cx="3488233" cy="18340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- Text Files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- Spreadsheets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- Relational Database (Tabular)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- Key-value Pairs </a:t>
          </a:r>
          <a:endParaRPr lang="en-IN" sz="2000" kern="1200" dirty="0"/>
        </a:p>
      </dsp:txBody>
      <dsp:txXfrm>
        <a:off x="377242" y="2539234"/>
        <a:ext cx="3380799" cy="1726606"/>
      </dsp:txXfrm>
    </dsp:sp>
    <dsp:sp modelId="{BA6CE739-33C9-4EB7-80D3-C6C1DFAFEBAC}">
      <dsp:nvSpPr>
        <dsp:cNvPr id="0" name=""/>
        <dsp:cNvSpPr/>
      </dsp:nvSpPr>
      <dsp:spPr>
        <a:xfrm>
          <a:off x="5138482" y="1176220"/>
          <a:ext cx="2172791" cy="8061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A618AC-8C0A-452B-B74E-0B84A2AF01CF}">
      <dsp:nvSpPr>
        <dsp:cNvPr id="0" name=""/>
        <dsp:cNvSpPr/>
      </dsp:nvSpPr>
      <dsp:spPr>
        <a:xfrm>
          <a:off x="5279532" y="1310218"/>
          <a:ext cx="2172791" cy="8061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Information Retrieval</a:t>
          </a:r>
          <a:endParaRPr lang="en-IN" sz="2200" b="1" kern="1200" dirty="0"/>
        </a:p>
      </dsp:txBody>
      <dsp:txXfrm>
        <a:off x="5303142" y="1333828"/>
        <a:ext cx="2125571" cy="758880"/>
      </dsp:txXfrm>
    </dsp:sp>
    <dsp:sp modelId="{E0BFCFB0-3CAA-467F-B68C-CD15C0E8433E}">
      <dsp:nvSpPr>
        <dsp:cNvPr id="0" name=""/>
        <dsp:cNvSpPr/>
      </dsp:nvSpPr>
      <dsp:spPr>
        <a:xfrm>
          <a:off x="5076057" y="2427640"/>
          <a:ext cx="3410390" cy="174882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6A831-8497-41E5-B85D-2BB778879355}">
      <dsp:nvSpPr>
        <dsp:cNvPr id="0" name=""/>
        <dsp:cNvSpPr/>
      </dsp:nvSpPr>
      <dsp:spPr>
        <a:xfrm>
          <a:off x="5217107" y="2561637"/>
          <a:ext cx="3410390" cy="174882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- Sequential/Manual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- Query Based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- Natural Language Based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kern="1200" dirty="0"/>
        </a:p>
      </dsp:txBody>
      <dsp:txXfrm>
        <a:off x="5268328" y="2612858"/>
        <a:ext cx="3307948" cy="16463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604CF-4190-421C-9765-F7703B26CA80}">
      <dsp:nvSpPr>
        <dsp:cNvPr id="0" name=""/>
        <dsp:cNvSpPr/>
      </dsp:nvSpPr>
      <dsp:spPr>
        <a:xfrm>
          <a:off x="360047" y="0"/>
          <a:ext cx="7128776" cy="4064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C0CD90-8EF3-4326-8343-3E20B865A68F}">
      <dsp:nvSpPr>
        <dsp:cNvPr id="0" name=""/>
        <dsp:cNvSpPr/>
      </dsp:nvSpPr>
      <dsp:spPr>
        <a:xfrm>
          <a:off x="1313722" y="3021990"/>
          <a:ext cx="149555" cy="14955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31B37-7B71-4515-8046-50EF59EE3D35}">
      <dsp:nvSpPr>
        <dsp:cNvPr id="0" name=""/>
        <dsp:cNvSpPr/>
      </dsp:nvSpPr>
      <dsp:spPr>
        <a:xfrm>
          <a:off x="1388500" y="3096768"/>
          <a:ext cx="851814" cy="967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9246" tIns="0" rIns="0" bIns="0" numCol="1" spcCol="1270" anchor="t" anchorCtr="0">
          <a:noAutofit/>
        </a:bodyPr>
        <a:lstStyle/>
        <a:p>
          <a:pPr lvl="0" algn="l" defTabSz="800100">
            <a:lnSpc>
              <a:spcPct val="13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Data</a:t>
          </a:r>
          <a:endParaRPr lang="en-IN" sz="1800" b="1" kern="1200" dirty="0"/>
        </a:p>
      </dsp:txBody>
      <dsp:txXfrm>
        <a:off x="1388500" y="3096768"/>
        <a:ext cx="851814" cy="967232"/>
      </dsp:txXfrm>
    </dsp:sp>
    <dsp:sp modelId="{D2D20DB8-B24E-4A40-B32C-9B238F968DCF}">
      <dsp:nvSpPr>
        <dsp:cNvPr id="0" name=""/>
        <dsp:cNvSpPr/>
      </dsp:nvSpPr>
      <dsp:spPr>
        <a:xfrm>
          <a:off x="2123271" y="2244140"/>
          <a:ext cx="234086" cy="2340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83B4B-B4CF-46A5-80E1-4BAEDF282E40}">
      <dsp:nvSpPr>
        <dsp:cNvPr id="0" name=""/>
        <dsp:cNvSpPr/>
      </dsp:nvSpPr>
      <dsp:spPr>
        <a:xfrm>
          <a:off x="2240314" y="2361183"/>
          <a:ext cx="1079398" cy="170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038" tIns="0" rIns="0" bIns="0" numCol="1" spcCol="1270" anchor="t" anchorCtr="0">
          <a:noAutofit/>
        </a:bodyPr>
        <a:lstStyle/>
        <a:p>
          <a:pPr lvl="0" algn="l" defTabSz="800100">
            <a:lnSpc>
              <a:spcPct val="13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File Storage</a:t>
          </a:r>
          <a:endParaRPr lang="en-IN" sz="1800" b="1" kern="1200" dirty="0"/>
        </a:p>
      </dsp:txBody>
      <dsp:txXfrm>
        <a:off x="2240314" y="2361183"/>
        <a:ext cx="1079398" cy="1702816"/>
      </dsp:txXfrm>
    </dsp:sp>
    <dsp:sp modelId="{93AC14BD-CBF1-4A49-9E66-DA9B19B5820F}">
      <dsp:nvSpPr>
        <dsp:cNvPr id="0" name=""/>
        <dsp:cNvSpPr/>
      </dsp:nvSpPr>
      <dsp:spPr>
        <a:xfrm>
          <a:off x="3163655" y="1623974"/>
          <a:ext cx="312115" cy="3121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0B484-D5F3-461E-A5BF-DADBF525E15E}">
      <dsp:nvSpPr>
        <dsp:cNvPr id="0" name=""/>
        <dsp:cNvSpPr/>
      </dsp:nvSpPr>
      <dsp:spPr>
        <a:xfrm>
          <a:off x="3141859" y="1780031"/>
          <a:ext cx="1610669" cy="22839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83" tIns="0" rIns="0" bIns="0" numCol="1" spcCol="1270" anchor="t" anchorCtr="0">
          <a:noAutofit/>
        </a:bodyPr>
        <a:lstStyle/>
        <a:p>
          <a:pPr lvl="0" algn="l" defTabSz="800100">
            <a:lnSpc>
              <a:spcPct val="13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Indexed Storage</a:t>
          </a:r>
          <a:endParaRPr lang="en-IN" sz="1800" b="1" kern="1200" dirty="0"/>
        </a:p>
      </dsp:txBody>
      <dsp:txXfrm>
        <a:off x="3141859" y="1780031"/>
        <a:ext cx="1610669" cy="2283968"/>
      </dsp:txXfrm>
    </dsp:sp>
    <dsp:sp modelId="{542FBB91-37D7-4339-8C47-589785A24BBE}">
      <dsp:nvSpPr>
        <dsp:cNvPr id="0" name=""/>
        <dsp:cNvSpPr/>
      </dsp:nvSpPr>
      <dsp:spPr>
        <a:xfrm>
          <a:off x="4373101" y="1139545"/>
          <a:ext cx="403148" cy="4031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19EFF1-AE4D-4796-B38C-057CA7088798}">
      <dsp:nvSpPr>
        <dsp:cNvPr id="0" name=""/>
        <dsp:cNvSpPr/>
      </dsp:nvSpPr>
      <dsp:spPr>
        <a:xfrm>
          <a:off x="4401159" y="1341119"/>
          <a:ext cx="1647513" cy="2722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620" tIns="0" rIns="0" bIns="0" numCol="1" spcCol="1270" anchor="t" anchorCtr="0">
          <a:noAutofit/>
        </a:bodyPr>
        <a:lstStyle/>
        <a:p>
          <a:pPr lvl="0" algn="l" defTabSz="800100">
            <a:lnSpc>
              <a:spcPct val="13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Data-warehouse</a:t>
          </a:r>
          <a:endParaRPr lang="en-IN" sz="1800" b="1" kern="1200" dirty="0"/>
        </a:p>
      </dsp:txBody>
      <dsp:txXfrm>
        <a:off x="4401159" y="1341119"/>
        <a:ext cx="1647513" cy="2722880"/>
      </dsp:txXfrm>
    </dsp:sp>
    <dsp:sp modelId="{DC86BA9D-D35F-4BED-AA13-DBBD16755307}">
      <dsp:nvSpPr>
        <dsp:cNvPr id="0" name=""/>
        <dsp:cNvSpPr/>
      </dsp:nvSpPr>
      <dsp:spPr>
        <a:xfrm>
          <a:off x="5618311" y="816051"/>
          <a:ext cx="513689" cy="51368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AB249-6576-4858-8868-5EE9DD1F5337}">
      <dsp:nvSpPr>
        <dsp:cNvPr id="0" name=""/>
        <dsp:cNvSpPr/>
      </dsp:nvSpPr>
      <dsp:spPr>
        <a:xfrm>
          <a:off x="5875156" y="1072895"/>
          <a:ext cx="1300480" cy="2991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2193" tIns="0" rIns="0" bIns="0" numCol="1" spcCol="1270" anchor="t" anchorCtr="0">
          <a:noAutofit/>
        </a:bodyPr>
        <a:lstStyle/>
        <a:p>
          <a:pPr lvl="0" algn="l" defTabSz="800100">
            <a:lnSpc>
              <a:spcPct val="13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/>
            <a:t>Cloud Storage</a:t>
          </a:r>
          <a:endParaRPr lang="en-IN" sz="1800" b="1" kern="1200" dirty="0"/>
        </a:p>
      </dsp:txBody>
      <dsp:txXfrm>
        <a:off x="5875156" y="1072895"/>
        <a:ext cx="1300480" cy="299110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B204C-E847-4A9D-B7BA-F38D2A41F859}">
      <dsp:nvSpPr>
        <dsp:cNvPr id="0" name=""/>
        <dsp:cNvSpPr/>
      </dsp:nvSpPr>
      <dsp:spPr>
        <a:xfrm>
          <a:off x="2795630" y="1974310"/>
          <a:ext cx="2700003" cy="1518314"/>
        </a:xfrm>
        <a:prstGeom prst="roundRect">
          <a:avLst/>
        </a:prstGeom>
        <a:solidFill>
          <a:schemeClr val="dk1"/>
        </a:solidFill>
        <a:ln w="34925" cap="flat" cmpd="sng" algn="ctr">
          <a:solidFill>
            <a:schemeClr val="lt1"/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Characteristics of Database System</a:t>
          </a:r>
          <a:endParaRPr lang="en-IN" sz="2200" b="1" kern="1200" dirty="0"/>
        </a:p>
      </dsp:txBody>
      <dsp:txXfrm>
        <a:off x="2869748" y="2048428"/>
        <a:ext cx="2551767" cy="1370078"/>
      </dsp:txXfrm>
    </dsp:sp>
    <dsp:sp modelId="{37D6AED4-A1DE-4AAB-BE7F-891D3650AB4A}">
      <dsp:nvSpPr>
        <dsp:cNvPr id="0" name=""/>
        <dsp:cNvSpPr/>
      </dsp:nvSpPr>
      <dsp:spPr>
        <a:xfrm rot="16200000">
          <a:off x="3716905" y="1545583"/>
          <a:ext cx="8574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7452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0AD14-026E-483E-8086-09CD7DB6255A}">
      <dsp:nvSpPr>
        <dsp:cNvPr id="0" name=""/>
        <dsp:cNvSpPr/>
      </dsp:nvSpPr>
      <dsp:spPr>
        <a:xfrm>
          <a:off x="2975633" y="99586"/>
          <a:ext cx="2339997" cy="101727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smtClean="0"/>
            <a:t>Data Abstraction</a:t>
          </a:r>
          <a:endParaRPr lang="en-IN" sz="2200" b="1" kern="1200" dirty="0"/>
        </a:p>
      </dsp:txBody>
      <dsp:txXfrm>
        <a:off x="3025292" y="149245"/>
        <a:ext cx="2240679" cy="917952"/>
      </dsp:txXfrm>
    </dsp:sp>
    <dsp:sp modelId="{66F1FFF7-A9F7-4AF3-8AB1-CFAF2BDF51C2}">
      <dsp:nvSpPr>
        <dsp:cNvPr id="0" name=""/>
        <dsp:cNvSpPr/>
      </dsp:nvSpPr>
      <dsp:spPr>
        <a:xfrm rot="20484739">
          <a:off x="5483096" y="2202850"/>
          <a:ext cx="4807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070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93CCD-0CDE-42CF-B359-B18585760D23}">
      <dsp:nvSpPr>
        <dsp:cNvPr id="0" name=""/>
        <dsp:cNvSpPr/>
      </dsp:nvSpPr>
      <dsp:spPr>
        <a:xfrm>
          <a:off x="5951266" y="1224132"/>
          <a:ext cx="2339997" cy="101727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smtClean="0"/>
            <a:t>Multi- User View of Data</a:t>
          </a:r>
          <a:endParaRPr lang="en-IN" sz="2200" b="1" kern="1200" dirty="0"/>
        </a:p>
      </dsp:txBody>
      <dsp:txXfrm>
        <a:off x="6000925" y="1273791"/>
        <a:ext cx="2240679" cy="917952"/>
      </dsp:txXfrm>
    </dsp:sp>
    <dsp:sp modelId="{254D8A75-E777-451A-A007-96E2C76EF860}">
      <dsp:nvSpPr>
        <dsp:cNvPr id="0" name=""/>
        <dsp:cNvSpPr/>
      </dsp:nvSpPr>
      <dsp:spPr>
        <a:xfrm rot="1942431">
          <a:off x="5272208" y="3736774"/>
          <a:ext cx="91195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956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D8C936-0159-412D-913F-2C8A02CB9946}">
      <dsp:nvSpPr>
        <dsp:cNvPr id="0" name=""/>
        <dsp:cNvSpPr/>
      </dsp:nvSpPr>
      <dsp:spPr>
        <a:xfrm>
          <a:off x="5539902" y="3980923"/>
          <a:ext cx="2751361" cy="101727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smtClean="0"/>
            <a:t>Program-data Independence</a:t>
          </a:r>
          <a:endParaRPr lang="en-IN" sz="2200" b="1" kern="1200" dirty="0"/>
        </a:p>
      </dsp:txBody>
      <dsp:txXfrm>
        <a:off x="5589561" y="4030582"/>
        <a:ext cx="2652043" cy="917952"/>
      </dsp:txXfrm>
    </dsp:sp>
    <dsp:sp modelId="{080A611A-EBE3-4EBC-B311-CE65D389FC7F}">
      <dsp:nvSpPr>
        <dsp:cNvPr id="0" name=""/>
        <dsp:cNvSpPr/>
      </dsp:nvSpPr>
      <dsp:spPr>
        <a:xfrm rot="8943437">
          <a:off x="1997197" y="3736783"/>
          <a:ext cx="94969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49698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5D414-267A-4A69-98B6-5C9A7764B6D9}">
      <dsp:nvSpPr>
        <dsp:cNvPr id="0" name=""/>
        <dsp:cNvSpPr/>
      </dsp:nvSpPr>
      <dsp:spPr>
        <a:xfrm>
          <a:off x="46346" y="3980941"/>
          <a:ext cx="2339997" cy="101727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/>
            <a:t>Meta-data</a:t>
          </a:r>
          <a:endParaRPr lang="en-IN" sz="2200" b="1" kern="1200" dirty="0"/>
        </a:p>
      </dsp:txBody>
      <dsp:txXfrm>
        <a:off x="96005" y="4030600"/>
        <a:ext cx="2240679" cy="917952"/>
      </dsp:txXfrm>
    </dsp:sp>
    <dsp:sp modelId="{15A1AB94-2998-4C26-902A-41E23A64CCCF}">
      <dsp:nvSpPr>
        <dsp:cNvPr id="0" name=""/>
        <dsp:cNvSpPr/>
      </dsp:nvSpPr>
      <dsp:spPr>
        <a:xfrm rot="11763667">
          <a:off x="2330744" y="2279213"/>
          <a:ext cx="4741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4139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285D0C-BBE2-4B69-B476-4442B14CE0A9}">
      <dsp:nvSpPr>
        <dsp:cNvPr id="0" name=""/>
        <dsp:cNvSpPr/>
      </dsp:nvSpPr>
      <dsp:spPr>
        <a:xfrm>
          <a:off x="0" y="1368146"/>
          <a:ext cx="2339997" cy="101727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smtClean="0"/>
            <a:t>Concurrent Access</a:t>
          </a:r>
          <a:endParaRPr lang="en-IN" sz="2200" b="1" kern="1200" dirty="0"/>
        </a:p>
      </dsp:txBody>
      <dsp:txXfrm>
        <a:off x="49659" y="1417805"/>
        <a:ext cx="2240679" cy="9179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C18A3-63B9-493C-8A1F-4FDED763E3C3}">
      <dsp:nvSpPr>
        <dsp:cNvPr id="0" name=""/>
        <dsp:cNvSpPr/>
      </dsp:nvSpPr>
      <dsp:spPr>
        <a:xfrm>
          <a:off x="0" y="3962"/>
          <a:ext cx="2172053" cy="1303232"/>
        </a:xfrm>
        <a:prstGeom prst="rect">
          <a:avLst/>
        </a:prstGeom>
        <a:solidFill>
          <a:schemeClr val="accent5">
            <a:lumMod val="75000"/>
          </a:schemeClr>
        </a:solidFill>
        <a:ln w="34925" cap="flat" cmpd="sng" algn="ctr">
          <a:solidFill>
            <a:schemeClr val="accent5">
              <a:lumMod val="7500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i="0" kern="1200" dirty="0" smtClean="0">
              <a:effectLst/>
              <a:latin typeface="+mn-lt"/>
            </a:rPr>
            <a:t>Client</a:t>
          </a:r>
          <a:endParaRPr lang="en-IN" sz="1800" b="1" i="0" kern="1200" dirty="0">
            <a:effectLst/>
            <a:latin typeface="+mn-lt"/>
          </a:endParaRPr>
        </a:p>
      </dsp:txBody>
      <dsp:txXfrm>
        <a:off x="0" y="3962"/>
        <a:ext cx="2172053" cy="1303232"/>
      </dsp:txXfrm>
    </dsp:sp>
    <dsp:sp modelId="{7AE4F2D8-6B40-4DBD-B40C-B637CB260D85}">
      <dsp:nvSpPr>
        <dsp:cNvPr id="0" name=""/>
        <dsp:cNvSpPr/>
      </dsp:nvSpPr>
      <dsp:spPr>
        <a:xfrm>
          <a:off x="2960669" y="3962"/>
          <a:ext cx="2503596" cy="1303232"/>
        </a:xfrm>
        <a:prstGeom prst="rect">
          <a:avLst/>
        </a:prstGeom>
        <a:solidFill>
          <a:schemeClr val="accent5">
            <a:lumMod val="7500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b="1" i="0" kern="1200" dirty="0" smtClean="0">
              <a:effectLst/>
              <a:latin typeface="+mn-lt"/>
            </a:rPr>
            <a:t>GUI 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b="1" i="0" kern="1200" dirty="0" smtClean="0">
              <a:effectLst/>
              <a:latin typeface="+mn-lt"/>
            </a:rPr>
            <a:t>(I/O Processing)</a:t>
          </a:r>
          <a:endParaRPr lang="en-IN" sz="2200" b="1" i="0" kern="1200" dirty="0">
            <a:effectLst/>
            <a:latin typeface="+mn-lt"/>
          </a:endParaRPr>
        </a:p>
      </dsp:txBody>
      <dsp:txXfrm>
        <a:off x="2960669" y="3962"/>
        <a:ext cx="2503596" cy="1303232"/>
      </dsp:txXfrm>
    </dsp:sp>
    <dsp:sp modelId="{E0BC8A93-90F8-4F78-9096-5F8805A97F7B}">
      <dsp:nvSpPr>
        <dsp:cNvPr id="0" name=""/>
        <dsp:cNvSpPr/>
      </dsp:nvSpPr>
      <dsp:spPr>
        <a:xfrm>
          <a:off x="6252882" y="3962"/>
          <a:ext cx="2172053" cy="1303232"/>
        </a:xfrm>
        <a:prstGeom prst="rect">
          <a:avLst/>
        </a:prstGeom>
        <a:solidFill>
          <a:schemeClr val="accent5">
            <a:lumMod val="7500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i="0" kern="1200" dirty="0" smtClean="0">
              <a:effectLst/>
              <a:latin typeface="+mn-lt"/>
            </a:rPr>
            <a:t>Browser</a:t>
          </a:r>
          <a:endParaRPr lang="en-IN" sz="2800" b="1" i="0" kern="1200" dirty="0">
            <a:effectLst/>
            <a:latin typeface="+mn-lt"/>
          </a:endParaRPr>
        </a:p>
      </dsp:txBody>
      <dsp:txXfrm>
        <a:off x="6252882" y="3962"/>
        <a:ext cx="2172053" cy="1303232"/>
      </dsp:txXfrm>
    </dsp:sp>
    <dsp:sp modelId="{CFDD7B10-5F2B-41FC-AA2B-46CA90EC9D20}">
      <dsp:nvSpPr>
        <dsp:cNvPr id="0" name=""/>
        <dsp:cNvSpPr/>
      </dsp:nvSpPr>
      <dsp:spPr>
        <a:xfrm>
          <a:off x="8" y="1524399"/>
          <a:ext cx="2172053" cy="13032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b="1" i="0" kern="1200" dirty="0" smtClean="0">
              <a:solidFill>
                <a:schemeClr val="tx1"/>
              </a:solidFill>
              <a:effectLst/>
              <a:latin typeface="+mn-lt"/>
            </a:rPr>
            <a:t>Application Server</a:t>
          </a:r>
          <a:endParaRPr lang="en-IN" sz="2200" b="1" i="0" kern="1200" dirty="0">
            <a:solidFill>
              <a:schemeClr val="tx1"/>
            </a:solidFill>
            <a:effectLst/>
            <a:latin typeface="+mn-lt"/>
          </a:endParaRPr>
        </a:p>
      </dsp:txBody>
      <dsp:txXfrm>
        <a:off x="8" y="1524399"/>
        <a:ext cx="2172053" cy="1303232"/>
      </dsp:txXfrm>
    </dsp:sp>
    <dsp:sp modelId="{68E7DD68-8C36-4361-99CC-C42869CECFDA}">
      <dsp:nvSpPr>
        <dsp:cNvPr id="0" name=""/>
        <dsp:cNvSpPr/>
      </dsp:nvSpPr>
      <dsp:spPr>
        <a:xfrm>
          <a:off x="2960669" y="1524399"/>
          <a:ext cx="2503596" cy="13032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b="1" i="0" kern="1200" dirty="0" smtClean="0">
              <a:solidFill>
                <a:schemeClr val="tx1"/>
              </a:solidFill>
              <a:effectLst/>
              <a:latin typeface="+mn-lt"/>
            </a:rPr>
            <a:t>Business Rules</a:t>
          </a:r>
          <a:endParaRPr lang="en-IN" sz="2200" b="1" i="0" kern="1200" dirty="0">
            <a:solidFill>
              <a:schemeClr val="tx1"/>
            </a:solidFill>
            <a:effectLst/>
            <a:latin typeface="+mn-lt"/>
          </a:endParaRPr>
        </a:p>
      </dsp:txBody>
      <dsp:txXfrm>
        <a:off x="2960669" y="1524399"/>
        <a:ext cx="2503596" cy="1303232"/>
      </dsp:txXfrm>
    </dsp:sp>
    <dsp:sp modelId="{BEE89F60-C722-43BC-902F-8BD0F8961063}">
      <dsp:nvSpPr>
        <dsp:cNvPr id="0" name=""/>
        <dsp:cNvSpPr/>
      </dsp:nvSpPr>
      <dsp:spPr>
        <a:xfrm>
          <a:off x="6252873" y="1543726"/>
          <a:ext cx="2172053" cy="1303232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b="1" i="0" kern="1200" dirty="0" smtClean="0">
              <a:solidFill>
                <a:schemeClr val="tx1"/>
              </a:solidFill>
              <a:effectLst/>
              <a:latin typeface="+mn-lt"/>
            </a:rPr>
            <a:t>Web Server</a:t>
          </a:r>
          <a:endParaRPr lang="en-IN" sz="2200" b="1" i="0" kern="1200" dirty="0">
            <a:solidFill>
              <a:schemeClr val="tx1"/>
            </a:solidFill>
            <a:effectLst/>
            <a:latin typeface="+mn-lt"/>
          </a:endParaRPr>
        </a:p>
      </dsp:txBody>
      <dsp:txXfrm>
        <a:off x="6252873" y="1543726"/>
        <a:ext cx="2172053" cy="1303232"/>
      </dsp:txXfrm>
    </dsp:sp>
    <dsp:sp modelId="{03B534AF-BABA-4F60-A58E-E8CEE2FA3207}">
      <dsp:nvSpPr>
        <dsp:cNvPr id="0" name=""/>
        <dsp:cNvSpPr/>
      </dsp:nvSpPr>
      <dsp:spPr>
        <a:xfrm>
          <a:off x="0" y="3044837"/>
          <a:ext cx="2172053" cy="1303232"/>
        </a:xfrm>
        <a:prstGeom prst="rect">
          <a:avLst/>
        </a:prstGeom>
        <a:solidFill>
          <a:srgbClr val="FF9933"/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i="0" kern="1200" dirty="0" smtClean="0">
              <a:effectLst/>
              <a:latin typeface="+mn-lt"/>
            </a:rPr>
            <a:t>Database Server</a:t>
          </a:r>
          <a:endParaRPr lang="en-IN" sz="2400" b="1" i="0" kern="1200" dirty="0">
            <a:effectLst/>
            <a:latin typeface="+mn-lt"/>
          </a:endParaRPr>
        </a:p>
      </dsp:txBody>
      <dsp:txXfrm>
        <a:off x="0" y="3044837"/>
        <a:ext cx="2172053" cy="1303232"/>
      </dsp:txXfrm>
    </dsp:sp>
    <dsp:sp modelId="{8EE7DA8D-8011-4A1A-A554-7E1C2FA111E6}">
      <dsp:nvSpPr>
        <dsp:cNvPr id="0" name=""/>
        <dsp:cNvSpPr/>
      </dsp:nvSpPr>
      <dsp:spPr>
        <a:xfrm>
          <a:off x="2960669" y="3044837"/>
          <a:ext cx="2503596" cy="1303232"/>
        </a:xfrm>
        <a:prstGeom prst="rect">
          <a:avLst/>
        </a:prstGeom>
        <a:solidFill>
          <a:srgbClr val="FF9933"/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i="0" kern="1200" dirty="0" smtClean="0">
              <a:effectLst/>
              <a:latin typeface="+mn-lt"/>
            </a:rPr>
            <a:t>Data Storage</a:t>
          </a:r>
          <a:endParaRPr lang="en-IN" sz="2400" b="1" i="0" kern="1200" dirty="0">
            <a:effectLst/>
            <a:latin typeface="+mn-lt"/>
          </a:endParaRPr>
        </a:p>
      </dsp:txBody>
      <dsp:txXfrm>
        <a:off x="2960669" y="3044837"/>
        <a:ext cx="2503596" cy="1303232"/>
      </dsp:txXfrm>
    </dsp:sp>
    <dsp:sp modelId="{ABF2571A-CE0E-4280-913F-78EAD0537948}">
      <dsp:nvSpPr>
        <dsp:cNvPr id="0" name=""/>
        <dsp:cNvSpPr/>
      </dsp:nvSpPr>
      <dsp:spPr>
        <a:xfrm>
          <a:off x="6252873" y="3048799"/>
          <a:ext cx="2172053" cy="1303232"/>
        </a:xfrm>
        <a:prstGeom prst="rect">
          <a:avLst/>
        </a:prstGeom>
        <a:solidFill>
          <a:srgbClr val="FF9933"/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400" b="1" i="0" kern="1200" dirty="0" smtClean="0">
              <a:effectLst/>
              <a:latin typeface="+mn-lt"/>
            </a:rPr>
            <a:t>DBMS</a:t>
          </a:r>
          <a:endParaRPr lang="en-IN" sz="2400" b="1" i="0" kern="1200" dirty="0">
            <a:effectLst/>
            <a:latin typeface="+mn-lt"/>
          </a:endParaRPr>
        </a:p>
      </dsp:txBody>
      <dsp:txXfrm>
        <a:off x="6252873" y="3048799"/>
        <a:ext cx="2172053" cy="130323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D9173-D753-4914-B3DF-CEFB78484517}">
      <dsp:nvSpPr>
        <dsp:cNvPr id="0" name=""/>
        <dsp:cNvSpPr/>
      </dsp:nvSpPr>
      <dsp:spPr>
        <a:xfrm>
          <a:off x="0" y="0"/>
          <a:ext cx="843528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201CF-DEB7-4FEE-BE37-252687611876}">
      <dsp:nvSpPr>
        <dsp:cNvPr id="0" name=""/>
        <dsp:cNvSpPr/>
      </dsp:nvSpPr>
      <dsp:spPr>
        <a:xfrm>
          <a:off x="0" y="0"/>
          <a:ext cx="1687056" cy="487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7030A0"/>
              </a:solidFill>
            </a:rPr>
            <a:t>DDL -</a:t>
          </a:r>
          <a:r>
            <a:rPr lang="en-US" sz="2200" b="1" kern="1200" dirty="0" smtClean="0"/>
            <a:t> </a:t>
          </a:r>
          <a:r>
            <a:rPr lang="en-IN" sz="2200" b="1" kern="1200" dirty="0" smtClean="0"/>
            <a:t>define the database structure or schema</a:t>
          </a:r>
          <a:r>
            <a:rPr lang="en-US" sz="2200" b="1" kern="1200" dirty="0" smtClean="0"/>
            <a:t> </a:t>
          </a:r>
          <a:endParaRPr lang="en-IN" sz="2200" b="1" kern="1200" dirty="0"/>
        </a:p>
      </dsp:txBody>
      <dsp:txXfrm>
        <a:off x="0" y="0"/>
        <a:ext cx="1687056" cy="4873625"/>
      </dsp:txXfrm>
    </dsp:sp>
    <dsp:sp modelId="{8F783226-613F-4B8F-9AB7-E0A595043AB7}">
      <dsp:nvSpPr>
        <dsp:cNvPr id="0" name=""/>
        <dsp:cNvSpPr/>
      </dsp:nvSpPr>
      <dsp:spPr>
        <a:xfrm>
          <a:off x="1813585" y="76150"/>
          <a:ext cx="6621694" cy="15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00B050"/>
              </a:solidFill>
            </a:rPr>
            <a:t>CREATE</a:t>
          </a:r>
          <a:r>
            <a:rPr lang="en-IN" sz="2200" kern="1200" dirty="0" smtClean="0"/>
            <a:t> - to create objects in the database</a:t>
          </a:r>
        </a:p>
      </dsp:txBody>
      <dsp:txXfrm>
        <a:off x="1813585" y="76150"/>
        <a:ext cx="6621694" cy="1523007"/>
      </dsp:txXfrm>
    </dsp:sp>
    <dsp:sp modelId="{65E68968-3BC6-4FC3-914D-B9BEA893E2B2}">
      <dsp:nvSpPr>
        <dsp:cNvPr id="0" name=""/>
        <dsp:cNvSpPr/>
      </dsp:nvSpPr>
      <dsp:spPr>
        <a:xfrm>
          <a:off x="1687056" y="1599158"/>
          <a:ext cx="674822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1BB34-6302-463C-8A2D-4E2DE9D2EB92}">
      <dsp:nvSpPr>
        <dsp:cNvPr id="0" name=""/>
        <dsp:cNvSpPr/>
      </dsp:nvSpPr>
      <dsp:spPr>
        <a:xfrm>
          <a:off x="1813585" y="1675308"/>
          <a:ext cx="6621694" cy="15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0070C0"/>
              </a:solidFill>
            </a:rPr>
            <a:t>ALTER</a:t>
          </a:r>
          <a:r>
            <a:rPr lang="en-IN" sz="2200" kern="1200" dirty="0" smtClean="0"/>
            <a:t> - alters the structure of the database</a:t>
          </a:r>
          <a:endParaRPr lang="en-IN" sz="2200" kern="1200" dirty="0"/>
        </a:p>
      </dsp:txBody>
      <dsp:txXfrm>
        <a:off x="1813585" y="1675308"/>
        <a:ext cx="6621694" cy="1523007"/>
      </dsp:txXfrm>
    </dsp:sp>
    <dsp:sp modelId="{F25A19A7-C73F-404F-82F7-89D70B724C93}">
      <dsp:nvSpPr>
        <dsp:cNvPr id="0" name=""/>
        <dsp:cNvSpPr/>
      </dsp:nvSpPr>
      <dsp:spPr>
        <a:xfrm>
          <a:off x="1687056" y="3198316"/>
          <a:ext cx="674822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FEAA4-D97D-4512-8F36-31E3E4B1D6E8}">
      <dsp:nvSpPr>
        <dsp:cNvPr id="0" name=""/>
        <dsp:cNvSpPr/>
      </dsp:nvSpPr>
      <dsp:spPr>
        <a:xfrm>
          <a:off x="1813585" y="3274466"/>
          <a:ext cx="6621694" cy="15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FF0000"/>
              </a:solidFill>
            </a:rPr>
            <a:t>DROP</a:t>
          </a:r>
          <a:r>
            <a:rPr lang="en-IN" sz="2200" kern="1200" dirty="0" smtClean="0"/>
            <a:t> - delete objects from the database</a:t>
          </a:r>
          <a:endParaRPr lang="en-IN" sz="2200" kern="1200" dirty="0"/>
        </a:p>
      </dsp:txBody>
      <dsp:txXfrm>
        <a:off x="1813585" y="3274466"/>
        <a:ext cx="6621694" cy="1523007"/>
      </dsp:txXfrm>
    </dsp:sp>
    <dsp:sp modelId="{2241E339-CC1E-4BA9-BF63-48E732616819}">
      <dsp:nvSpPr>
        <dsp:cNvPr id="0" name=""/>
        <dsp:cNvSpPr/>
      </dsp:nvSpPr>
      <dsp:spPr>
        <a:xfrm>
          <a:off x="1687056" y="4797474"/>
          <a:ext cx="674822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D9173-D753-4914-B3DF-CEFB78484517}">
      <dsp:nvSpPr>
        <dsp:cNvPr id="0" name=""/>
        <dsp:cNvSpPr/>
      </dsp:nvSpPr>
      <dsp:spPr>
        <a:xfrm>
          <a:off x="0" y="2379"/>
          <a:ext cx="856895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201CF-DEB7-4FEE-BE37-252687611876}">
      <dsp:nvSpPr>
        <dsp:cNvPr id="0" name=""/>
        <dsp:cNvSpPr/>
      </dsp:nvSpPr>
      <dsp:spPr>
        <a:xfrm>
          <a:off x="0" y="2379"/>
          <a:ext cx="1713790" cy="48688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7030A0"/>
              </a:solidFill>
            </a:rPr>
            <a:t>DML –</a:t>
          </a:r>
          <a:r>
            <a:rPr lang="en-US" sz="2200" b="1" kern="1200" dirty="0" smtClean="0"/>
            <a:t> </a:t>
          </a:r>
          <a:r>
            <a:rPr lang="en-IN" sz="2200" b="1" kern="1200" dirty="0" smtClean="0"/>
            <a:t>manages data within schema objects</a:t>
          </a:r>
          <a:endParaRPr lang="en-IN" sz="2200" b="1" kern="1200" dirty="0"/>
        </a:p>
      </dsp:txBody>
      <dsp:txXfrm>
        <a:off x="0" y="2379"/>
        <a:ext cx="1713790" cy="4868865"/>
      </dsp:txXfrm>
    </dsp:sp>
    <dsp:sp modelId="{8F783226-613F-4B8F-9AB7-E0A595043AB7}">
      <dsp:nvSpPr>
        <dsp:cNvPr id="0" name=""/>
        <dsp:cNvSpPr/>
      </dsp:nvSpPr>
      <dsp:spPr>
        <a:xfrm>
          <a:off x="1842324" y="59615"/>
          <a:ext cx="6726627" cy="114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FF0000"/>
              </a:solidFill>
            </a:rPr>
            <a:t>SELECT</a:t>
          </a:r>
          <a:r>
            <a:rPr lang="en-IN" sz="2200" kern="1200" dirty="0" smtClean="0"/>
            <a:t> - retrieve data from the a database</a:t>
          </a:r>
        </a:p>
      </dsp:txBody>
      <dsp:txXfrm>
        <a:off x="1842324" y="59615"/>
        <a:ext cx="6726627" cy="1144706"/>
      </dsp:txXfrm>
    </dsp:sp>
    <dsp:sp modelId="{65E68968-3BC6-4FC3-914D-B9BEA893E2B2}">
      <dsp:nvSpPr>
        <dsp:cNvPr id="0" name=""/>
        <dsp:cNvSpPr/>
      </dsp:nvSpPr>
      <dsp:spPr>
        <a:xfrm>
          <a:off x="1713790" y="1204321"/>
          <a:ext cx="685516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1BB34-6302-463C-8A2D-4E2DE9D2EB92}">
      <dsp:nvSpPr>
        <dsp:cNvPr id="0" name=""/>
        <dsp:cNvSpPr/>
      </dsp:nvSpPr>
      <dsp:spPr>
        <a:xfrm>
          <a:off x="1842324" y="1261556"/>
          <a:ext cx="6726627" cy="114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0070C0"/>
              </a:solidFill>
            </a:rPr>
            <a:t>INSERT</a:t>
          </a:r>
          <a:r>
            <a:rPr lang="en-IN" sz="2200" kern="1200" dirty="0" smtClean="0"/>
            <a:t> - insert data into a table</a:t>
          </a:r>
          <a:endParaRPr lang="en-IN" sz="2200" kern="1200" dirty="0"/>
        </a:p>
      </dsp:txBody>
      <dsp:txXfrm>
        <a:off x="1842324" y="1261556"/>
        <a:ext cx="6726627" cy="1144706"/>
      </dsp:txXfrm>
    </dsp:sp>
    <dsp:sp modelId="{F25A19A7-C73F-404F-82F7-89D70B724C93}">
      <dsp:nvSpPr>
        <dsp:cNvPr id="0" name=""/>
        <dsp:cNvSpPr/>
      </dsp:nvSpPr>
      <dsp:spPr>
        <a:xfrm>
          <a:off x="1713790" y="2406263"/>
          <a:ext cx="685516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FEAA4-D97D-4512-8F36-31E3E4B1D6E8}">
      <dsp:nvSpPr>
        <dsp:cNvPr id="0" name=""/>
        <dsp:cNvSpPr/>
      </dsp:nvSpPr>
      <dsp:spPr>
        <a:xfrm>
          <a:off x="1842324" y="2463498"/>
          <a:ext cx="6726627" cy="114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00B050"/>
              </a:solidFill>
            </a:rPr>
            <a:t>UPDATE</a:t>
          </a:r>
          <a:r>
            <a:rPr lang="en-IN" sz="2200" kern="1200" dirty="0" smtClean="0"/>
            <a:t> - updates existing data within a table</a:t>
          </a:r>
        </a:p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endParaRPr lang="en-IN" sz="2200" b="1" kern="1200" dirty="0" smtClean="0">
            <a:solidFill>
              <a:schemeClr val="accent1">
                <a:lumMod val="75000"/>
              </a:schemeClr>
            </a:solidFill>
          </a:endParaRPr>
        </a:p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chemeClr val="accent1">
                  <a:lumMod val="75000"/>
                </a:schemeClr>
              </a:solidFill>
            </a:rPr>
            <a:t>DELETE</a:t>
          </a:r>
          <a:r>
            <a:rPr lang="en-IN" sz="2200" kern="1200" dirty="0" smtClean="0"/>
            <a:t> - deletes all records from a table, the space for the records remain</a:t>
          </a:r>
          <a:endParaRPr lang="en-IN" sz="2200" kern="1200" dirty="0"/>
        </a:p>
      </dsp:txBody>
      <dsp:txXfrm>
        <a:off x="1842324" y="2463498"/>
        <a:ext cx="6726627" cy="1144706"/>
      </dsp:txXfrm>
    </dsp:sp>
    <dsp:sp modelId="{2241E339-CC1E-4BA9-BF63-48E732616819}">
      <dsp:nvSpPr>
        <dsp:cNvPr id="0" name=""/>
        <dsp:cNvSpPr/>
      </dsp:nvSpPr>
      <dsp:spPr>
        <a:xfrm>
          <a:off x="1713790" y="3608204"/>
          <a:ext cx="685516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9BF11A-D8B4-4E5E-B5EA-83A1A31B52BF}">
      <dsp:nvSpPr>
        <dsp:cNvPr id="0" name=""/>
        <dsp:cNvSpPr/>
      </dsp:nvSpPr>
      <dsp:spPr>
        <a:xfrm>
          <a:off x="1842324" y="3665440"/>
          <a:ext cx="6726627" cy="11447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200" kern="1200"/>
        </a:p>
      </dsp:txBody>
      <dsp:txXfrm>
        <a:off x="1842324" y="3665440"/>
        <a:ext cx="6726627" cy="1144706"/>
      </dsp:txXfrm>
    </dsp:sp>
    <dsp:sp modelId="{AE62E705-C9F2-48B5-99F5-E4FB8141E84E}">
      <dsp:nvSpPr>
        <dsp:cNvPr id="0" name=""/>
        <dsp:cNvSpPr/>
      </dsp:nvSpPr>
      <dsp:spPr>
        <a:xfrm>
          <a:off x="1713790" y="4810146"/>
          <a:ext cx="685516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D9173-D753-4914-B3DF-CEFB78484517}">
      <dsp:nvSpPr>
        <dsp:cNvPr id="0" name=""/>
        <dsp:cNvSpPr/>
      </dsp:nvSpPr>
      <dsp:spPr>
        <a:xfrm>
          <a:off x="0" y="0"/>
          <a:ext cx="8291264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201CF-DEB7-4FEE-BE37-252687611876}">
      <dsp:nvSpPr>
        <dsp:cNvPr id="0" name=""/>
        <dsp:cNvSpPr/>
      </dsp:nvSpPr>
      <dsp:spPr>
        <a:xfrm>
          <a:off x="0" y="0"/>
          <a:ext cx="1658252" cy="30734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7030A0"/>
              </a:solidFill>
            </a:rPr>
            <a:t>DCL -</a:t>
          </a:r>
          <a:r>
            <a:rPr lang="en-US" sz="2200" b="1" kern="1200" dirty="0" smtClean="0"/>
            <a:t> </a:t>
          </a:r>
          <a:r>
            <a:rPr lang="en-IN" sz="2200" b="1" i="0" kern="1200" dirty="0" smtClean="0"/>
            <a:t>used to control data access</a:t>
          </a:r>
          <a:endParaRPr lang="en-IN" sz="2200" b="1" kern="1200" dirty="0"/>
        </a:p>
      </dsp:txBody>
      <dsp:txXfrm>
        <a:off x="0" y="0"/>
        <a:ext cx="1658252" cy="3073425"/>
      </dsp:txXfrm>
    </dsp:sp>
    <dsp:sp modelId="{8F783226-613F-4B8F-9AB7-E0A595043AB7}">
      <dsp:nvSpPr>
        <dsp:cNvPr id="0" name=""/>
        <dsp:cNvSpPr/>
      </dsp:nvSpPr>
      <dsp:spPr>
        <a:xfrm>
          <a:off x="1782621" y="71433"/>
          <a:ext cx="6508642" cy="142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00B050"/>
              </a:solidFill>
            </a:rPr>
            <a:t>GRANT</a:t>
          </a:r>
          <a:r>
            <a:rPr lang="en-IN" sz="2200" kern="1200" dirty="0" smtClean="0"/>
            <a:t> - gives user's access privileges to database </a:t>
          </a:r>
        </a:p>
      </dsp:txBody>
      <dsp:txXfrm>
        <a:off x="1782621" y="71433"/>
        <a:ext cx="6508642" cy="1428662"/>
      </dsp:txXfrm>
    </dsp:sp>
    <dsp:sp modelId="{65E68968-3BC6-4FC3-914D-B9BEA893E2B2}">
      <dsp:nvSpPr>
        <dsp:cNvPr id="0" name=""/>
        <dsp:cNvSpPr/>
      </dsp:nvSpPr>
      <dsp:spPr>
        <a:xfrm>
          <a:off x="1658252" y="1500095"/>
          <a:ext cx="663301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1BB34-6302-463C-8A2D-4E2DE9D2EB92}">
      <dsp:nvSpPr>
        <dsp:cNvPr id="0" name=""/>
        <dsp:cNvSpPr/>
      </dsp:nvSpPr>
      <dsp:spPr>
        <a:xfrm>
          <a:off x="1782621" y="1571528"/>
          <a:ext cx="6508642" cy="14286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FF0000"/>
              </a:solidFill>
            </a:rPr>
            <a:t>REVOKE</a:t>
          </a:r>
          <a:r>
            <a:rPr lang="en-IN" sz="2200" kern="1200" dirty="0" smtClean="0"/>
            <a:t> - withdraw access privileges given with the GRANT command </a:t>
          </a:r>
          <a:endParaRPr lang="en-IN" sz="2200" kern="1200" dirty="0"/>
        </a:p>
      </dsp:txBody>
      <dsp:txXfrm>
        <a:off x="1782621" y="1571528"/>
        <a:ext cx="6508642" cy="1428662"/>
      </dsp:txXfrm>
    </dsp:sp>
    <dsp:sp modelId="{F25A19A7-C73F-404F-82F7-89D70B724C93}">
      <dsp:nvSpPr>
        <dsp:cNvPr id="0" name=""/>
        <dsp:cNvSpPr/>
      </dsp:nvSpPr>
      <dsp:spPr>
        <a:xfrm>
          <a:off x="1658252" y="3000191"/>
          <a:ext cx="663301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BD9173-D753-4914-B3DF-CEFB78484517}">
      <dsp:nvSpPr>
        <dsp:cNvPr id="0" name=""/>
        <dsp:cNvSpPr/>
      </dsp:nvSpPr>
      <dsp:spPr>
        <a:xfrm>
          <a:off x="0" y="0"/>
          <a:ext cx="857929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1201CF-DEB7-4FEE-BE37-252687611876}">
      <dsp:nvSpPr>
        <dsp:cNvPr id="0" name=""/>
        <dsp:cNvSpPr/>
      </dsp:nvSpPr>
      <dsp:spPr>
        <a:xfrm>
          <a:off x="0" y="0"/>
          <a:ext cx="1715859" cy="4873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rgbClr val="7030A0"/>
              </a:solidFill>
              <a:latin typeface="+mn-lt"/>
            </a:rPr>
            <a:t>TCL -</a:t>
          </a:r>
          <a:r>
            <a:rPr lang="en-US" sz="2200" b="1" kern="1200" dirty="0" smtClean="0">
              <a:latin typeface="+mn-lt"/>
            </a:rPr>
            <a:t> </a:t>
          </a:r>
          <a:r>
            <a:rPr lang="en-IN" sz="1800" kern="1200" dirty="0" smtClean="0">
              <a:latin typeface="+mn-lt"/>
            </a:rPr>
            <a:t>used to manage the changes made by DML. It allows statements to be grouped together into logical transactions.</a:t>
          </a:r>
          <a:endParaRPr lang="en-IN" sz="2200" b="1" kern="1200" dirty="0">
            <a:latin typeface="+mn-lt"/>
          </a:endParaRPr>
        </a:p>
      </dsp:txBody>
      <dsp:txXfrm>
        <a:off x="0" y="0"/>
        <a:ext cx="1715859" cy="4873625"/>
      </dsp:txXfrm>
    </dsp:sp>
    <dsp:sp modelId="{8F783226-613F-4B8F-9AB7-E0A595043AB7}">
      <dsp:nvSpPr>
        <dsp:cNvPr id="0" name=""/>
        <dsp:cNvSpPr/>
      </dsp:nvSpPr>
      <dsp:spPr>
        <a:xfrm>
          <a:off x="1844548" y="76150"/>
          <a:ext cx="6734747" cy="15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00B050"/>
              </a:solidFill>
              <a:latin typeface="+mn-lt"/>
            </a:rPr>
            <a:t>COMMIT</a:t>
          </a:r>
          <a:r>
            <a:rPr lang="en-IN" sz="2200" kern="1200" dirty="0" smtClean="0">
              <a:latin typeface="+mn-lt"/>
            </a:rPr>
            <a:t> - save work done</a:t>
          </a:r>
        </a:p>
      </dsp:txBody>
      <dsp:txXfrm>
        <a:off x="1844548" y="76150"/>
        <a:ext cx="6734747" cy="1523007"/>
      </dsp:txXfrm>
    </dsp:sp>
    <dsp:sp modelId="{65E68968-3BC6-4FC3-914D-B9BEA893E2B2}">
      <dsp:nvSpPr>
        <dsp:cNvPr id="0" name=""/>
        <dsp:cNvSpPr/>
      </dsp:nvSpPr>
      <dsp:spPr>
        <a:xfrm>
          <a:off x="1715859" y="1599158"/>
          <a:ext cx="68634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61BB34-6302-463C-8A2D-4E2DE9D2EB92}">
      <dsp:nvSpPr>
        <dsp:cNvPr id="0" name=""/>
        <dsp:cNvSpPr/>
      </dsp:nvSpPr>
      <dsp:spPr>
        <a:xfrm>
          <a:off x="1844548" y="1675308"/>
          <a:ext cx="6734747" cy="15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0070C0"/>
              </a:solidFill>
              <a:latin typeface="+mn-lt"/>
            </a:rPr>
            <a:t>SAVEPOINT</a:t>
          </a:r>
          <a:r>
            <a:rPr lang="en-IN" sz="2200" kern="1200" dirty="0" smtClean="0">
              <a:latin typeface="+mn-lt"/>
            </a:rPr>
            <a:t> - identify a point in a transaction to which you can later roll back</a:t>
          </a:r>
          <a:endParaRPr lang="en-IN" sz="2200" kern="1200" dirty="0">
            <a:latin typeface="+mn-lt"/>
          </a:endParaRPr>
        </a:p>
      </dsp:txBody>
      <dsp:txXfrm>
        <a:off x="1844548" y="1675308"/>
        <a:ext cx="6734747" cy="1523007"/>
      </dsp:txXfrm>
    </dsp:sp>
    <dsp:sp modelId="{F25A19A7-C73F-404F-82F7-89D70B724C93}">
      <dsp:nvSpPr>
        <dsp:cNvPr id="0" name=""/>
        <dsp:cNvSpPr/>
      </dsp:nvSpPr>
      <dsp:spPr>
        <a:xfrm>
          <a:off x="1715859" y="3198316"/>
          <a:ext cx="68634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FEAA4-D97D-4512-8F36-31E3E4B1D6E8}">
      <dsp:nvSpPr>
        <dsp:cNvPr id="0" name=""/>
        <dsp:cNvSpPr/>
      </dsp:nvSpPr>
      <dsp:spPr>
        <a:xfrm>
          <a:off x="1844548" y="3274466"/>
          <a:ext cx="6734747" cy="15230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15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 smtClean="0">
              <a:solidFill>
                <a:srgbClr val="FF0000"/>
              </a:solidFill>
              <a:latin typeface="+mn-lt"/>
            </a:rPr>
            <a:t>ROLLBACK</a:t>
          </a:r>
          <a:r>
            <a:rPr lang="en-IN" sz="2200" kern="1200" dirty="0" smtClean="0">
              <a:latin typeface="+mn-lt"/>
            </a:rPr>
            <a:t> - restore database to original since the last COMMIT rollback segment to use </a:t>
          </a:r>
          <a:endParaRPr lang="en-IN" sz="2200" kern="1200" dirty="0">
            <a:latin typeface="+mn-lt"/>
          </a:endParaRPr>
        </a:p>
      </dsp:txBody>
      <dsp:txXfrm>
        <a:off x="1844548" y="3274466"/>
        <a:ext cx="6734747" cy="1523007"/>
      </dsp:txXfrm>
    </dsp:sp>
    <dsp:sp modelId="{2241E339-CC1E-4BA9-BF63-48E732616819}">
      <dsp:nvSpPr>
        <dsp:cNvPr id="0" name=""/>
        <dsp:cNvSpPr/>
      </dsp:nvSpPr>
      <dsp:spPr>
        <a:xfrm>
          <a:off x="1715859" y="4797474"/>
          <a:ext cx="6863436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IN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05F7B011-461E-4291-9428-A20F9C2367E6}" type="datetimeFigureOut">
              <a:rPr lang="en-IN" smtClean="0"/>
              <a:t>22-07-2019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0675AE5-C16F-4330-8323-26AF70DA40F4}" type="slidenum">
              <a:rPr lang="en-IN" smtClean="0"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79712" y="1695422"/>
            <a:ext cx="6840760" cy="2669682"/>
          </a:xfrm>
        </p:spPr>
        <p:txBody>
          <a:bodyPr>
            <a:noAutofit/>
          </a:bodyPr>
          <a:lstStyle/>
          <a:p>
            <a:r>
              <a:rPr lang="en-US" sz="5400" dirty="0"/>
              <a:t>Database Systems</a:t>
            </a:r>
            <a:br>
              <a:rPr lang="en-US" sz="5400" dirty="0"/>
            </a:br>
            <a:endParaRPr lang="en-IN" sz="5400" dirty="0"/>
          </a:p>
        </p:txBody>
      </p:sp>
      <p:pic>
        <p:nvPicPr>
          <p:cNvPr id="1026" name="Picture 2" descr="Image result for databas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4365104"/>
            <a:ext cx="5112568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"/>
          <p:cNvSpPr>
            <a:spLocks noGrp="1"/>
          </p:cNvSpPr>
          <p:nvPr>
            <p:ph type="subTitle" idx="1"/>
          </p:nvPr>
        </p:nvSpPr>
        <p:spPr>
          <a:xfrm>
            <a:off x="2743200" y="152400"/>
            <a:ext cx="6172200" cy="1371600"/>
          </a:xfrm>
        </p:spPr>
        <p:txBody>
          <a:bodyPr>
            <a:normAutofit/>
          </a:bodyPr>
          <a:lstStyle/>
          <a:p>
            <a:pPr algn="r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Lecture 1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69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9776"/>
            <a:ext cx="7467600" cy="1143000"/>
          </a:xfrm>
        </p:spPr>
        <p:txBody>
          <a:bodyPr>
            <a:normAutofit fontScale="90000"/>
          </a:bodyPr>
          <a:lstStyle/>
          <a:p>
            <a:r>
              <a:rPr lang="en-US" sz="4000" b="1" dirty="0"/>
              <a:t>Evolution of Data Storage</a:t>
            </a:r>
            <a:endParaRPr lang="en-IN" sz="4000" b="1" dirty="0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1325080915"/>
              </p:ext>
            </p:extLst>
          </p:nvPr>
        </p:nvGraphicFramePr>
        <p:xfrm>
          <a:off x="-36512" y="1525240"/>
          <a:ext cx="784887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9279" y="4293096"/>
            <a:ext cx="5229225" cy="2219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04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82F8AA54-18A7-4740-8389-D26CA954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27384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File Storage</a:t>
            </a:r>
            <a:endParaRPr lang="en-IN" sz="3200" b="1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DA92943-5FD8-2044-8207-4F9BBCE2C86C}"/>
              </a:ext>
            </a:extLst>
          </p:cNvPr>
          <p:cNvSpPr/>
          <p:nvPr/>
        </p:nvSpPr>
        <p:spPr>
          <a:xfrm>
            <a:off x="457200" y="1268760"/>
            <a:ext cx="7931224" cy="2683812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en-IN" sz="2200" dirty="0"/>
              <a:t>Alternatively referred to as a flat database or text database, a flat file is a file of data that does not contain links to other files or is a non-relational database. A good example of a flat file is a single text-only file that contains all the data needed for a program that is often separated by some kind of delimiter.</a:t>
            </a: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D9FBCC4-DD6E-D445-A7C0-D8489AC47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003004"/>
            <a:ext cx="7375648" cy="273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File Storage…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12168"/>
            <a:ext cx="8003232" cy="5069160"/>
          </a:xfrm>
        </p:spPr>
        <p:txBody>
          <a:bodyPr>
            <a:noAutofit/>
          </a:bodyPr>
          <a:lstStyle/>
          <a:p>
            <a:pPr algn="just">
              <a:lnSpc>
                <a:spcPct val="130000"/>
              </a:lnSpc>
            </a:pPr>
            <a:r>
              <a:rPr lang="en-US" sz="2200" dirty="0"/>
              <a:t>File handling programs like reading contents of a text file, writing student records in a file are examples of traditional File Storage.</a:t>
            </a:r>
          </a:p>
          <a:p>
            <a:pPr algn="just">
              <a:lnSpc>
                <a:spcPct val="130000"/>
              </a:lnSpc>
            </a:pPr>
            <a:endParaRPr lang="en-US" sz="500" dirty="0"/>
          </a:p>
          <a:p>
            <a:pPr algn="just">
              <a:lnSpc>
                <a:spcPct val="130000"/>
              </a:lnSpc>
            </a:pPr>
            <a:r>
              <a:rPr lang="en-US" sz="2200" b="1" dirty="0">
                <a:solidFill>
                  <a:srgbClr val="FF0000"/>
                </a:solidFill>
              </a:rPr>
              <a:t>Problems with File Systems:</a:t>
            </a:r>
          </a:p>
          <a:p>
            <a:pPr marL="365760" lvl="1" indent="0" algn="just">
              <a:lnSpc>
                <a:spcPct val="130000"/>
              </a:lnSpc>
              <a:buNone/>
            </a:pPr>
            <a:endParaRPr lang="en-US" altLang="en-US" sz="700" dirty="0"/>
          </a:p>
          <a:p>
            <a:pPr lvl="1" algn="just">
              <a:lnSpc>
                <a:spcPct val="130000"/>
              </a:lnSpc>
            </a:pPr>
            <a:r>
              <a:rPr lang="en-US" altLang="en-US" sz="2200" dirty="0"/>
              <a:t>Data redundancy and inconsistency</a:t>
            </a:r>
          </a:p>
          <a:p>
            <a:pPr lvl="1" algn="just">
              <a:lnSpc>
                <a:spcPct val="130000"/>
              </a:lnSpc>
            </a:pPr>
            <a:r>
              <a:rPr lang="en-US" altLang="en-US" sz="2200" dirty="0"/>
              <a:t>Difficulty in accessing data </a:t>
            </a:r>
          </a:p>
          <a:p>
            <a:pPr lvl="1" algn="just">
              <a:lnSpc>
                <a:spcPct val="130000"/>
              </a:lnSpc>
            </a:pPr>
            <a:r>
              <a:rPr lang="en-US" altLang="en-US" sz="2200" dirty="0"/>
              <a:t>Data isolation — multiple files and formats</a:t>
            </a:r>
          </a:p>
          <a:p>
            <a:pPr lvl="1" algn="just">
              <a:lnSpc>
                <a:spcPct val="130000"/>
              </a:lnSpc>
            </a:pPr>
            <a:r>
              <a:rPr lang="en-US" altLang="en-US" sz="2200" dirty="0"/>
              <a:t>Integrity problems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Atomicity of updates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Concurrent access by multiple users</a:t>
            </a:r>
          </a:p>
          <a:p>
            <a:pPr lvl="1">
              <a:lnSpc>
                <a:spcPct val="90000"/>
              </a:lnSpc>
            </a:pPr>
            <a:r>
              <a:rPr lang="en-US" altLang="en-US" sz="2200" dirty="0"/>
              <a:t>Security problems</a:t>
            </a:r>
          </a:p>
          <a:p>
            <a:pPr lvl="1" algn="just">
              <a:lnSpc>
                <a:spcPct val="130000"/>
              </a:lnSpc>
            </a:pPr>
            <a:endParaRPr lang="en-US" sz="2200" dirty="0"/>
          </a:p>
          <a:p>
            <a:pPr algn="just">
              <a:lnSpc>
                <a:spcPct val="130000"/>
              </a:lnSpc>
            </a:pPr>
            <a:endParaRPr lang="en-US" sz="2200" dirty="0"/>
          </a:p>
          <a:p>
            <a:pPr marL="0" indent="0" algn="just">
              <a:lnSpc>
                <a:spcPct val="130000"/>
              </a:lnSpc>
              <a:buNone/>
            </a:pPr>
            <a:endParaRPr lang="en-IN" sz="2200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08920"/>
            <a:ext cx="2624400" cy="1955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63771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What is a Database?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7883327" cy="487375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Collection of related data</a:t>
            </a:r>
          </a:p>
          <a:p>
            <a:pPr algn="just">
              <a:lnSpc>
                <a:spcPct val="150000"/>
              </a:lnSpc>
            </a:pPr>
            <a:r>
              <a:rPr lang="en-US" i="1" dirty="0"/>
              <a:t>Example: Employee Information</a:t>
            </a:r>
          </a:p>
          <a:p>
            <a:pPr algn="just"/>
            <a:endParaRPr lang="en-IN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84723"/>
            <a:ext cx="7800975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923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Database Management Systems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147536"/>
            <a:ext cx="8075240" cy="5233792"/>
          </a:xfrm>
        </p:spPr>
        <p:txBody>
          <a:bodyPr>
            <a:normAutofit/>
          </a:bodyPr>
          <a:lstStyle/>
          <a:p>
            <a:r>
              <a:rPr lang="en-US" altLang="en-US" sz="2200" dirty="0" smtClean="0"/>
              <a:t>Database System </a:t>
            </a:r>
            <a:r>
              <a:rPr lang="en-US" altLang="en-US" sz="2200" dirty="0"/>
              <a:t>contains information about a particular enterprise</a:t>
            </a:r>
          </a:p>
          <a:p>
            <a:pPr lvl="1"/>
            <a:r>
              <a:rPr lang="en-US" altLang="en-US" sz="2200" dirty="0"/>
              <a:t>Collection of interrelated data</a:t>
            </a:r>
          </a:p>
          <a:p>
            <a:pPr lvl="1"/>
            <a:r>
              <a:rPr lang="en-US" altLang="en-US" sz="2200" dirty="0" smtClean="0"/>
              <a:t>Set of programs to create and maintain a database</a:t>
            </a:r>
            <a:endParaRPr lang="en-US" altLang="en-US" sz="2200" dirty="0"/>
          </a:p>
          <a:p>
            <a:pPr lvl="1"/>
            <a:r>
              <a:rPr lang="en-US" altLang="en-US" sz="2200" dirty="0"/>
              <a:t>An environment that is both </a:t>
            </a:r>
            <a:r>
              <a:rPr lang="en-US" altLang="en-US" sz="2200" i="1" dirty="0"/>
              <a:t>convenient</a:t>
            </a:r>
            <a:r>
              <a:rPr lang="en-US" altLang="en-US" sz="2200" dirty="0"/>
              <a:t> and </a:t>
            </a:r>
            <a:r>
              <a:rPr lang="en-US" altLang="en-US" sz="2200" i="1" dirty="0"/>
              <a:t>efficient</a:t>
            </a:r>
            <a:r>
              <a:rPr lang="en-US" altLang="en-US" sz="2200" dirty="0"/>
              <a:t> to use</a:t>
            </a:r>
            <a:endParaRPr lang="en-IN" sz="2200" dirty="0"/>
          </a:p>
        </p:txBody>
      </p:sp>
      <p:sp>
        <p:nvSpPr>
          <p:cNvPr id="12" name="Rounded Rectangle 11"/>
          <p:cNvSpPr/>
          <p:nvPr/>
        </p:nvSpPr>
        <p:spPr>
          <a:xfrm>
            <a:off x="3059832" y="3284984"/>
            <a:ext cx="2376264" cy="316835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3348064" y="3501008"/>
            <a:ext cx="1800000" cy="44267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USER</a:t>
            </a:r>
            <a:endParaRPr lang="en-IN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348064" y="4574406"/>
            <a:ext cx="1800000" cy="51077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DBMS </a:t>
            </a:r>
            <a:endParaRPr lang="en-IN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348064" y="5794638"/>
            <a:ext cx="1800000" cy="44267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DATABASE </a:t>
            </a:r>
            <a:endParaRPr lang="en-IN" sz="2000" dirty="0"/>
          </a:p>
        </p:txBody>
      </p:sp>
      <p:sp>
        <p:nvSpPr>
          <p:cNvPr id="9" name="Up-Down Arrow 8"/>
          <p:cNvSpPr/>
          <p:nvPr/>
        </p:nvSpPr>
        <p:spPr>
          <a:xfrm>
            <a:off x="4175976" y="4005064"/>
            <a:ext cx="180000" cy="468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Up-Down Arrow 9"/>
          <p:cNvSpPr/>
          <p:nvPr/>
        </p:nvSpPr>
        <p:spPr>
          <a:xfrm>
            <a:off x="4175976" y="5193248"/>
            <a:ext cx="180000" cy="468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6012160" y="3917955"/>
            <a:ext cx="23762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FF0000"/>
                </a:solidFill>
              </a:rPr>
              <a:t>User does not interact directly with the database. DBMS acts as a interface between the user and the DB.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1600" y="4509120"/>
            <a:ext cx="23762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Database System</a:t>
            </a:r>
            <a:endParaRPr lang="en-IN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83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71400"/>
            <a:ext cx="7467600" cy="1143000"/>
          </a:xfrm>
        </p:spPr>
        <p:txBody>
          <a:bodyPr/>
          <a:lstStyle/>
          <a:p>
            <a:r>
              <a:rPr lang="en-US" b="1" dirty="0"/>
              <a:t>Levels of Abstraction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544"/>
            <a:ext cx="8291264" cy="4873752"/>
          </a:xfrm>
        </p:spPr>
        <p:txBody>
          <a:bodyPr>
            <a:normAutofit/>
          </a:bodyPr>
          <a:lstStyle/>
          <a:p>
            <a:r>
              <a:rPr lang="en-US" sz="2000" b="1" dirty="0"/>
              <a:t>External Level: </a:t>
            </a:r>
            <a:r>
              <a:rPr lang="en-US" altLang="en-US" sz="2000" dirty="0"/>
              <a:t>application programs hide details of data types.  Views can also hide information (such as an employee’s salary) for security purposes.</a:t>
            </a:r>
            <a:endParaRPr lang="en-IN" sz="2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66300"/>
            <a:ext cx="7272808" cy="281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03576"/>
              </p:ext>
            </p:extLst>
          </p:nvPr>
        </p:nvGraphicFramePr>
        <p:xfrm>
          <a:off x="251520" y="5258008"/>
          <a:ext cx="345638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2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260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Fname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Lname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Ssn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John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Smith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333445555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Franklin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Wong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888665555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927591"/>
              </p:ext>
            </p:extLst>
          </p:nvPr>
        </p:nvGraphicFramePr>
        <p:xfrm>
          <a:off x="5652122" y="5258008"/>
          <a:ext cx="331236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412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0412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0412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Fname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Lname</a:t>
                      </a:r>
                      <a:endParaRPr lang="en-IN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/>
                        <a:t>Dno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John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Smith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Franklin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Wong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5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…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5496" y="4057908"/>
            <a:ext cx="1093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Accounts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View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72400" y="4129916"/>
            <a:ext cx="10583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</a:rPr>
              <a:t>Manager </a:t>
            </a:r>
          </a:p>
          <a:p>
            <a:pPr algn="ctr"/>
            <a:r>
              <a:rPr lang="en-US" sz="1400" b="1" dirty="0">
                <a:solidFill>
                  <a:srgbClr val="FF0000"/>
                </a:solidFill>
              </a:rPr>
              <a:t>View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9" name="Bent-Up Arrow 8"/>
          <p:cNvSpPr/>
          <p:nvPr/>
        </p:nvSpPr>
        <p:spPr>
          <a:xfrm rot="10800000">
            <a:off x="334454" y="4687361"/>
            <a:ext cx="709154" cy="5418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Bent-Up Arrow 9"/>
          <p:cNvSpPr/>
          <p:nvPr/>
        </p:nvSpPr>
        <p:spPr>
          <a:xfrm rot="10800000" flipH="1">
            <a:off x="8183326" y="4687360"/>
            <a:ext cx="709154" cy="54183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6493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18256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Levels of Abstraction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1651592"/>
            <a:ext cx="3960440" cy="4873752"/>
          </a:xfrm>
        </p:spPr>
        <p:txBody>
          <a:bodyPr>
            <a:noAutofit/>
          </a:bodyPr>
          <a:lstStyle/>
          <a:p>
            <a:pPr>
              <a:tabLst>
                <a:tab pos="1820863" algn="l"/>
                <a:tab pos="3659188" algn="l"/>
                <a:tab pos="3943350" algn="l"/>
              </a:tabLst>
            </a:pPr>
            <a:r>
              <a:rPr lang="en-US" altLang="en-US" sz="1800" b="1" dirty="0">
                <a:solidFill>
                  <a:schemeClr val="tx2"/>
                </a:solidFill>
              </a:rPr>
              <a:t>Logical level:</a:t>
            </a:r>
            <a:r>
              <a:rPr lang="en-US" altLang="en-US" sz="1800" dirty="0"/>
              <a:t> describes data stored in database, and the relationships among the data.</a:t>
            </a:r>
          </a:p>
          <a:p>
            <a:pPr>
              <a:tabLst>
                <a:tab pos="1820863" algn="l"/>
                <a:tab pos="3659188" algn="l"/>
                <a:tab pos="3943350" algn="l"/>
              </a:tabLst>
            </a:pPr>
            <a:endParaRPr lang="en-US" altLang="en-US" sz="1200" dirty="0"/>
          </a:p>
          <a:p>
            <a:pPr>
              <a:tabLst>
                <a:tab pos="1820863" algn="l"/>
                <a:tab pos="3659188" algn="l"/>
                <a:tab pos="3943350" algn="l"/>
              </a:tabLst>
            </a:pPr>
            <a:endParaRPr lang="en-US" altLang="en-US" sz="1200" dirty="0"/>
          </a:p>
          <a:p>
            <a:pPr>
              <a:tabLst>
                <a:tab pos="1820863" algn="l"/>
                <a:tab pos="3659188" algn="l"/>
                <a:tab pos="3943350" algn="l"/>
              </a:tabLst>
            </a:pPr>
            <a:r>
              <a:rPr lang="en-US" altLang="en-US" sz="1800" b="1" dirty="0">
                <a:solidFill>
                  <a:schemeClr val="tx2"/>
                </a:solidFill>
              </a:rPr>
              <a:t>Physical level:</a:t>
            </a:r>
            <a:r>
              <a:rPr lang="en-US" altLang="en-US" sz="1800" dirty="0"/>
              <a:t> describes how a record </a:t>
            </a:r>
            <a:r>
              <a:rPr lang="en-US" altLang="en-US" sz="1800" dirty="0" smtClean="0"/>
              <a:t>(</a:t>
            </a:r>
            <a:r>
              <a:rPr lang="en-US" altLang="en-US" sz="1800" dirty="0"/>
              <a:t>e.g., customer) is stored.</a:t>
            </a:r>
          </a:p>
          <a:p>
            <a:pPr marL="0" indent="0">
              <a:buNone/>
              <a:tabLst>
                <a:tab pos="1820863" algn="l"/>
                <a:tab pos="3659188" algn="l"/>
                <a:tab pos="3943350" algn="l"/>
              </a:tabLst>
            </a:pPr>
            <a:endParaRPr lang="en-US" altLang="en-US" sz="1800" dirty="0"/>
          </a:p>
          <a:p>
            <a:pPr lvl="1">
              <a:buFont typeface="Monotype Sorts" pitchFamily="2" charset="2"/>
              <a:buNone/>
              <a:tabLst>
                <a:tab pos="1820863" algn="l"/>
                <a:tab pos="3659188" algn="l"/>
                <a:tab pos="3943350" algn="l"/>
              </a:tabLst>
            </a:pPr>
            <a:r>
              <a:rPr lang="en-US" altLang="en-US" sz="1800" b="1" dirty="0"/>
              <a:t>type</a:t>
            </a:r>
            <a:r>
              <a:rPr lang="en-US" altLang="en-US" sz="1800" dirty="0"/>
              <a:t> 	</a:t>
            </a:r>
            <a:r>
              <a:rPr lang="en-US" altLang="en-US" sz="1800" i="1" dirty="0"/>
              <a:t>Employee</a:t>
            </a:r>
            <a:r>
              <a:rPr lang="en-US" altLang="en-US" sz="1800" dirty="0"/>
              <a:t> = </a:t>
            </a:r>
            <a:r>
              <a:rPr lang="en-US" altLang="en-US" sz="1800" b="1" dirty="0"/>
              <a:t>record</a:t>
            </a:r>
            <a:endParaRPr lang="en-US" altLang="en-US" sz="1800" dirty="0"/>
          </a:p>
          <a:p>
            <a:pPr lvl="1">
              <a:buFontTx/>
              <a:buNone/>
              <a:tabLst>
                <a:tab pos="1820863" algn="l"/>
                <a:tab pos="3659188" algn="l"/>
                <a:tab pos="3943350" algn="l"/>
              </a:tabLst>
            </a:pPr>
            <a:r>
              <a:rPr lang="en-US" altLang="en-US" sz="1800" dirty="0"/>
              <a:t>		</a:t>
            </a:r>
            <a:r>
              <a:rPr lang="en-US" altLang="en-US" sz="1800" i="1" dirty="0" err="1"/>
              <a:t>Fname</a:t>
            </a:r>
            <a:r>
              <a:rPr lang="en-US" altLang="en-US" sz="1800" dirty="0"/>
              <a:t> : string; </a:t>
            </a:r>
            <a:br>
              <a:rPr lang="en-US" altLang="en-US" sz="1800" dirty="0"/>
            </a:br>
            <a:r>
              <a:rPr lang="en-US" altLang="en-US" sz="1800" dirty="0"/>
              <a:t>	</a:t>
            </a:r>
            <a:r>
              <a:rPr lang="en-US" altLang="en-US" sz="1800" i="1" dirty="0" err="1"/>
              <a:t>Lname</a:t>
            </a:r>
            <a:r>
              <a:rPr lang="en-US" altLang="en-US" sz="1800" dirty="0"/>
              <a:t> : string;</a:t>
            </a:r>
            <a:br>
              <a:rPr lang="en-US" altLang="en-US" sz="1800" dirty="0"/>
            </a:br>
            <a:r>
              <a:rPr lang="en-US" altLang="en-US" sz="1800" dirty="0"/>
              <a:t>	</a:t>
            </a:r>
            <a:r>
              <a:rPr lang="en-US" altLang="en-US" sz="1800" i="1" dirty="0"/>
              <a:t>Address</a:t>
            </a:r>
            <a:r>
              <a:rPr lang="en-US" altLang="en-US" sz="1800" dirty="0"/>
              <a:t> : string;</a:t>
            </a:r>
            <a:br>
              <a:rPr lang="en-US" altLang="en-US" sz="1800" dirty="0"/>
            </a:br>
            <a:r>
              <a:rPr lang="en-US" altLang="en-US" sz="1800" dirty="0"/>
              <a:t>	</a:t>
            </a:r>
            <a:r>
              <a:rPr lang="en-US" altLang="en-US" sz="1800" i="1" dirty="0" err="1"/>
              <a:t>Ssn</a:t>
            </a:r>
            <a:r>
              <a:rPr lang="en-US" altLang="en-US" sz="1800" dirty="0"/>
              <a:t> : integer;</a:t>
            </a:r>
          </a:p>
          <a:p>
            <a:pPr lvl="1">
              <a:buFontTx/>
              <a:buNone/>
              <a:tabLst>
                <a:tab pos="1820863" algn="l"/>
                <a:tab pos="3659188" algn="l"/>
                <a:tab pos="3943350" algn="l"/>
              </a:tabLst>
            </a:pPr>
            <a:r>
              <a:rPr lang="en-US" altLang="en-US" sz="1800" dirty="0"/>
              <a:t>		</a:t>
            </a:r>
            <a:r>
              <a:rPr lang="en-US" altLang="en-US" sz="1800" dirty="0" err="1"/>
              <a:t>Bdate</a:t>
            </a:r>
            <a:r>
              <a:rPr lang="en-US" altLang="en-US" sz="1800" dirty="0"/>
              <a:t>: date;</a:t>
            </a:r>
          </a:p>
          <a:p>
            <a:pPr lvl="1">
              <a:buFontTx/>
              <a:buNone/>
              <a:tabLst>
                <a:tab pos="1820863" algn="l"/>
                <a:tab pos="3659188" algn="l"/>
                <a:tab pos="3943350" algn="l"/>
              </a:tabLst>
            </a:pPr>
            <a:r>
              <a:rPr lang="en-US" altLang="en-US" sz="1800" dirty="0"/>
              <a:t>		Sex: char</a:t>
            </a:r>
          </a:p>
          <a:p>
            <a:pPr lvl="4">
              <a:buFontTx/>
              <a:buNone/>
              <a:tabLst>
                <a:tab pos="1820863" algn="l"/>
                <a:tab pos="3659188" algn="l"/>
                <a:tab pos="3943350" algn="l"/>
              </a:tabLst>
            </a:pPr>
            <a:r>
              <a:rPr lang="en-US" altLang="en-US" sz="1800" b="1" dirty="0"/>
              <a:t>end</a:t>
            </a:r>
            <a:r>
              <a:rPr lang="en-US" altLang="en-US" sz="1800" dirty="0"/>
              <a:t>;</a:t>
            </a:r>
            <a:endParaRPr lang="en-IN" altLang="en-US" sz="1800" dirty="0"/>
          </a:p>
          <a:p>
            <a:pPr marL="0" indent="0">
              <a:buNone/>
              <a:tabLst>
                <a:tab pos="1820863" algn="l"/>
                <a:tab pos="3659188" algn="l"/>
                <a:tab pos="3943350" algn="l"/>
              </a:tabLst>
            </a:pPr>
            <a:endParaRPr lang="en-US" alt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190942"/>
              </p:ext>
            </p:extLst>
          </p:nvPr>
        </p:nvGraphicFramePr>
        <p:xfrm>
          <a:off x="4355976" y="1948408"/>
          <a:ext cx="1944216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9351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Employee</a:t>
                      </a:r>
                      <a:endParaRPr lang="en-IN" sz="16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Fname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Lname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Minit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Ssn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/>
                        <a:t>Address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Bdate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/>
                        <a:t>Sex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/>
                        <a:t>Salary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Super_Ssn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Dno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024723"/>
              </p:ext>
            </p:extLst>
          </p:nvPr>
        </p:nvGraphicFramePr>
        <p:xfrm>
          <a:off x="7020272" y="2536304"/>
          <a:ext cx="1944216" cy="185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4117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Dependent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Essn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Dependent_name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/>
                        <a:t>Sex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 err="1"/>
                        <a:t>Bdate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93515">
                <a:tc>
                  <a:txBody>
                    <a:bodyPr/>
                    <a:lstStyle/>
                    <a:p>
                      <a:r>
                        <a:rPr lang="en-US" sz="1400" dirty="0"/>
                        <a:t>Relationship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4280" y="3429000"/>
            <a:ext cx="828000" cy="26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518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99392"/>
            <a:ext cx="7467600" cy="1143000"/>
          </a:xfrm>
        </p:spPr>
        <p:txBody>
          <a:bodyPr/>
          <a:lstStyle/>
          <a:p>
            <a:r>
              <a:rPr lang="en-US" b="1" dirty="0"/>
              <a:t>Three Schema Architecture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721" y="1340768"/>
            <a:ext cx="3707410" cy="5832648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</a:pPr>
            <a:r>
              <a:rPr lang="en-IN" sz="1800" b="1" dirty="0"/>
              <a:t>External/view Level </a:t>
            </a:r>
            <a:r>
              <a:rPr lang="en-IN" sz="1800" b="1" dirty="0">
                <a:sym typeface="Wingdings" pitchFamily="2" charset="2"/>
              </a:rPr>
              <a:t></a:t>
            </a:r>
            <a:r>
              <a:rPr lang="en-IN" sz="1800" dirty="0"/>
              <a:t> number of external user views. Each external schema describes the part of the database that a particular user group is interested in.</a:t>
            </a:r>
          </a:p>
          <a:p>
            <a:pPr algn="just">
              <a:lnSpc>
                <a:spcPct val="110000"/>
              </a:lnSpc>
            </a:pPr>
            <a:r>
              <a:rPr lang="en-IN" sz="1800" b="1" dirty="0"/>
              <a:t>Conceptual Level Schema </a:t>
            </a:r>
            <a:r>
              <a:rPr lang="en-IN" sz="1800" b="1" dirty="0">
                <a:sym typeface="Wingdings" pitchFamily="2" charset="2"/>
              </a:rPr>
              <a:t> </a:t>
            </a:r>
            <a:r>
              <a:rPr lang="en-IN" sz="1800" dirty="0"/>
              <a:t>structure (entities, data types, relationships, user operations, constraints) of whole database for a community of users. </a:t>
            </a:r>
            <a:endParaRPr lang="en-IN" sz="1800" b="1" dirty="0"/>
          </a:p>
          <a:p>
            <a:pPr algn="just">
              <a:lnSpc>
                <a:spcPct val="110000"/>
              </a:lnSpc>
            </a:pPr>
            <a:r>
              <a:rPr lang="en-IN" sz="1800" b="1" dirty="0"/>
              <a:t>Internal Level Schema </a:t>
            </a:r>
            <a:r>
              <a:rPr lang="en-IN" sz="1800" b="1" dirty="0">
                <a:sym typeface="Wingdings" pitchFamily="2" charset="2"/>
              </a:rPr>
              <a:t> </a:t>
            </a:r>
            <a:r>
              <a:rPr lang="en-IN" sz="1800" dirty="0"/>
              <a:t>physical storage structure of database </a:t>
            </a:r>
            <a:r>
              <a:rPr lang="en-IN" sz="1800" dirty="0" err="1"/>
              <a:t>ie</a:t>
            </a:r>
            <a:r>
              <a:rPr lang="en-IN" sz="1800" dirty="0"/>
              <a:t>. complete details of data storage and access paths for the database.</a:t>
            </a:r>
          </a:p>
          <a:p>
            <a:pPr algn="just">
              <a:lnSpc>
                <a:spcPct val="110000"/>
              </a:lnSpc>
            </a:pPr>
            <a:endParaRPr lang="en-IN" sz="1800" dirty="0"/>
          </a:p>
          <a:p>
            <a:pPr algn="just">
              <a:lnSpc>
                <a:spcPct val="110000"/>
              </a:lnSpc>
            </a:pPr>
            <a:endParaRPr lang="en-IN" sz="1800" dirty="0"/>
          </a:p>
          <a:p>
            <a:pPr algn="just">
              <a:lnSpc>
                <a:spcPct val="110000"/>
              </a:lnSpc>
            </a:pPr>
            <a:endParaRPr lang="en-IN" sz="1800" dirty="0"/>
          </a:p>
          <a:p>
            <a:pPr algn="just">
              <a:lnSpc>
                <a:spcPct val="110000"/>
              </a:lnSpc>
            </a:pPr>
            <a:endParaRPr lang="en-IN" sz="1800" dirty="0"/>
          </a:p>
          <a:p>
            <a:pPr algn="just">
              <a:lnSpc>
                <a:spcPct val="110000"/>
              </a:lnSpc>
            </a:pPr>
            <a:endParaRPr lang="en-IN" sz="1800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131" y="1772816"/>
            <a:ext cx="5455381" cy="439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57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DB33F184-4E34-0741-BD10-D6A1C5C27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580" y="-27384"/>
            <a:ext cx="7484884" cy="6916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7AC971A5-3979-A74A-A91A-EE4AF36BF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3284301" y="2428318"/>
            <a:ext cx="7661465" cy="733838"/>
          </a:xfrm>
        </p:spPr>
        <p:txBody>
          <a:bodyPr>
            <a:noAutofit/>
          </a:bodyPr>
          <a:lstStyle/>
          <a:p>
            <a:r>
              <a:rPr lang="en-IN" sz="2800" b="1" dirty="0"/>
              <a:t>C</a:t>
            </a:r>
            <a:r>
              <a:rPr lang="en-IN" sz="2800" b="1" dirty="0" smtClean="0"/>
              <a:t>omponent Modules </a:t>
            </a:r>
            <a:r>
              <a:rPr lang="en-IN" sz="2800" b="1" dirty="0"/>
              <a:t>of a </a:t>
            </a:r>
            <a:r>
              <a:rPr lang="en-IN" sz="2800" b="1" dirty="0" smtClean="0"/>
              <a:t>DBMS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403332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7467600" cy="1143000"/>
          </a:xfrm>
        </p:spPr>
        <p:txBody>
          <a:bodyPr/>
          <a:lstStyle/>
          <a:p>
            <a:r>
              <a:rPr lang="en-US" b="1" dirty="0"/>
              <a:t>Relational DBMS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23527" y="1651592"/>
            <a:ext cx="7943239" cy="4873752"/>
          </a:xfrm>
        </p:spPr>
        <p:txBody>
          <a:bodyPr>
            <a:normAutofit/>
          </a:bodyPr>
          <a:lstStyle/>
          <a:p>
            <a:r>
              <a:rPr lang="en-US" dirty="0"/>
              <a:t>Integrity Constraints of </a:t>
            </a:r>
            <a:r>
              <a:rPr lang="en-US" dirty="0" smtClean="0"/>
              <a:t>RDBMS </a:t>
            </a:r>
            <a:r>
              <a:rPr lang="en-US" dirty="0">
                <a:sym typeface="Wingdings" pitchFamily="2" charset="2"/>
              </a:rPr>
              <a:t> Tabular Form</a:t>
            </a:r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352" y="31060"/>
            <a:ext cx="1379984" cy="1772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7272808" cy="281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25030" y="3995772"/>
            <a:ext cx="16834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Record/ Tuple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03848" y="566124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Attribute/Field</a:t>
            </a:r>
            <a:endParaRPr lang="en-IN" b="1" dirty="0">
              <a:solidFill>
                <a:srgbClr val="FF0000"/>
              </a:solidFill>
            </a:endParaRPr>
          </a:p>
        </p:txBody>
      </p:sp>
      <p:sp>
        <p:nvSpPr>
          <p:cNvPr id="9" name="Up Arrow 8"/>
          <p:cNvSpPr/>
          <p:nvPr/>
        </p:nvSpPr>
        <p:spPr>
          <a:xfrm>
            <a:off x="4067944" y="5229200"/>
            <a:ext cx="216024" cy="34946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683568" y="6165304"/>
            <a:ext cx="6918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No. of Records = Cardinality       No. of Attributes = </a:t>
            </a:r>
            <a:r>
              <a:rPr lang="en-US" b="1" dirty="0" err="1">
                <a:solidFill>
                  <a:srgbClr val="FF0000"/>
                </a:solidFill>
              </a:rPr>
              <a:t>Arity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3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What is Data??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67544" y="1608184"/>
            <a:ext cx="8064896" cy="520519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rgbClr val="0070C0"/>
                </a:solidFill>
              </a:rPr>
              <a:t>R</a:t>
            </a:r>
            <a:r>
              <a:rPr lang="en-US" b="1" dirty="0" smtClean="0">
                <a:solidFill>
                  <a:srgbClr val="0070C0"/>
                </a:solidFill>
              </a:rPr>
              <a:t>aw </a:t>
            </a:r>
            <a:r>
              <a:rPr lang="en-US" b="1" dirty="0">
                <a:solidFill>
                  <a:srgbClr val="0070C0"/>
                </a:solidFill>
              </a:rPr>
              <a:t>or unorganized </a:t>
            </a:r>
            <a:r>
              <a:rPr lang="en-US" b="1" dirty="0" smtClean="0">
                <a:solidFill>
                  <a:srgbClr val="0070C0"/>
                </a:solidFill>
              </a:rPr>
              <a:t>facts and figures </a:t>
            </a:r>
            <a:r>
              <a:rPr lang="en-US" b="1" dirty="0">
                <a:solidFill>
                  <a:srgbClr val="0070C0"/>
                </a:solidFill>
              </a:rPr>
              <a:t>(such as alphabets, numbers, symbols).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b="1" dirty="0"/>
              <a:t>Example: 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Student Data: Roll </a:t>
            </a:r>
            <a:r>
              <a:rPr lang="en-US" b="1" dirty="0" smtClean="0"/>
              <a:t>No, </a:t>
            </a:r>
            <a:r>
              <a:rPr lang="en-US" b="1" dirty="0"/>
              <a:t>Name, Mobile, CGPA etc.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Faculty Data: Name, Designation, Email-id, Mobile etc.</a:t>
            </a:r>
          </a:p>
          <a:p>
            <a:pPr algn="just">
              <a:lnSpc>
                <a:spcPct val="150000"/>
              </a:lnSpc>
            </a:pPr>
            <a:r>
              <a:rPr lang="en-US" b="1" dirty="0"/>
              <a:t>User Profiles on Facebook, Twitter etc.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61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Relational Schema v/s Instance</a:t>
            </a:r>
            <a:endParaRPr lang="en-IN" sz="3200" b="1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4200472"/>
            <a:ext cx="8075240" cy="2468888"/>
          </a:xfrm>
        </p:spPr>
        <p:txBody>
          <a:bodyPr/>
          <a:lstStyle/>
          <a:p>
            <a:r>
              <a:rPr lang="en-US" sz="2300" b="1" dirty="0"/>
              <a:t>Relational Schema:</a:t>
            </a:r>
            <a:r>
              <a:rPr lang="en-US" sz="2300" dirty="0"/>
              <a:t> definition/structure of DB Table</a:t>
            </a:r>
          </a:p>
          <a:p>
            <a:pPr marL="0" indent="0">
              <a:buNone/>
            </a:pPr>
            <a:r>
              <a:rPr lang="en-US" dirty="0"/>
              <a:t>    </a:t>
            </a:r>
            <a:r>
              <a:rPr lang="en-US" sz="2000" i="1" dirty="0"/>
              <a:t>Example: </a:t>
            </a:r>
          </a:p>
          <a:p>
            <a:pPr marL="0" indent="0" algn="ctr">
              <a:buNone/>
            </a:pPr>
            <a:r>
              <a:rPr lang="en-US" sz="2000" i="1" dirty="0"/>
              <a:t>EMPLOYEE (</a:t>
            </a:r>
            <a:r>
              <a:rPr lang="en-US" sz="2000" i="1" dirty="0" err="1"/>
              <a:t>Fname</a:t>
            </a:r>
            <a:r>
              <a:rPr lang="en-US" sz="2000" i="1" dirty="0"/>
              <a:t>, </a:t>
            </a:r>
            <a:r>
              <a:rPr lang="en-US" sz="2000" i="1" dirty="0" err="1"/>
              <a:t>Minit</a:t>
            </a:r>
            <a:r>
              <a:rPr lang="en-US" sz="2000" i="1" dirty="0"/>
              <a:t>, </a:t>
            </a:r>
            <a:r>
              <a:rPr lang="en-US" sz="2000" i="1" dirty="0" err="1"/>
              <a:t>Lname</a:t>
            </a:r>
            <a:r>
              <a:rPr lang="en-US" sz="2000" i="1" dirty="0"/>
              <a:t>, </a:t>
            </a:r>
            <a:r>
              <a:rPr lang="en-US" sz="2000" i="1" dirty="0" err="1"/>
              <a:t>Ssn</a:t>
            </a:r>
            <a:r>
              <a:rPr lang="en-US" sz="2000" i="1" dirty="0"/>
              <a:t>, </a:t>
            </a:r>
            <a:r>
              <a:rPr lang="en-US" sz="2000" i="1" dirty="0" err="1"/>
              <a:t>Bdate</a:t>
            </a:r>
            <a:r>
              <a:rPr lang="en-US" sz="2000" i="1" dirty="0"/>
              <a:t>, Address, Sex, Salary, </a:t>
            </a:r>
            <a:r>
              <a:rPr lang="en-US" sz="2000" i="1" dirty="0" err="1"/>
              <a:t>Super_ssn</a:t>
            </a:r>
            <a:r>
              <a:rPr lang="en-US" sz="2000" i="1" dirty="0"/>
              <a:t>, </a:t>
            </a:r>
            <a:r>
              <a:rPr lang="en-US" sz="2000" i="1" dirty="0" err="1"/>
              <a:t>Dno</a:t>
            </a:r>
            <a:r>
              <a:rPr lang="en-US" sz="2000" i="1" dirty="0"/>
              <a:t>)</a:t>
            </a:r>
          </a:p>
          <a:p>
            <a:pPr algn="just"/>
            <a:r>
              <a:rPr lang="en-US" sz="2300" b="1" dirty="0"/>
              <a:t>Relational Instance:</a:t>
            </a:r>
            <a:r>
              <a:rPr lang="en-US" sz="2300" dirty="0"/>
              <a:t> set of records of relation at the point of time</a:t>
            </a:r>
            <a:endParaRPr lang="en-IN" sz="23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268760"/>
            <a:ext cx="7763977" cy="271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221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4638"/>
            <a:ext cx="7931224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Characteristics of Database Systems</a:t>
            </a:r>
            <a:endParaRPr lang="en-IN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087361313"/>
              </p:ext>
            </p:extLst>
          </p:nvPr>
        </p:nvGraphicFramePr>
        <p:xfrm>
          <a:off x="323528" y="1628800"/>
          <a:ext cx="8291264" cy="50610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226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467600" cy="1143000"/>
          </a:xfrm>
        </p:spPr>
        <p:txBody>
          <a:bodyPr>
            <a:normAutofit/>
          </a:bodyPr>
          <a:lstStyle/>
          <a:p>
            <a:r>
              <a:rPr lang="en-US" b="1" dirty="0"/>
              <a:t>Data Abstraction &amp; Program-Data Independence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51520" y="1196752"/>
            <a:ext cx="8293390" cy="5544616"/>
          </a:xfrm>
        </p:spPr>
        <p:txBody>
          <a:bodyPr>
            <a:normAutofit/>
          </a:bodyPr>
          <a:lstStyle/>
          <a:p>
            <a:pPr algn="just"/>
            <a:r>
              <a:rPr lang="en-US" sz="2200" b="1" u="sng" dirty="0">
                <a:solidFill>
                  <a:srgbClr val="000000"/>
                </a:solidFill>
              </a:rPr>
              <a:t>Data Abstraction:</a:t>
            </a:r>
            <a:r>
              <a:rPr lang="en-US" sz="2200" dirty="0">
                <a:solidFill>
                  <a:srgbClr val="000000"/>
                </a:solidFill>
              </a:rPr>
              <a:t> A </a:t>
            </a:r>
            <a:r>
              <a:rPr lang="en-US" sz="2200" b="1" dirty="0">
                <a:solidFill>
                  <a:srgbClr val="000000"/>
                </a:solidFill>
              </a:rPr>
              <a:t>data model</a:t>
            </a:r>
            <a:r>
              <a:rPr lang="en-US" sz="2200" dirty="0">
                <a:solidFill>
                  <a:srgbClr val="000000"/>
                </a:solidFill>
              </a:rPr>
              <a:t> is used to hide storage details and present the users with a </a:t>
            </a:r>
            <a:r>
              <a:rPr lang="en-US" sz="2200" i="1" dirty="0">
                <a:solidFill>
                  <a:srgbClr val="000000"/>
                </a:solidFill>
              </a:rPr>
              <a:t>conceptual view</a:t>
            </a:r>
            <a:r>
              <a:rPr lang="en-US" sz="2200" dirty="0">
                <a:solidFill>
                  <a:srgbClr val="000000"/>
                </a:solidFill>
              </a:rPr>
              <a:t>  of the database.</a:t>
            </a:r>
          </a:p>
          <a:p>
            <a:pPr algn="just"/>
            <a:endParaRPr lang="en-US" sz="2200" dirty="0">
              <a:solidFill>
                <a:srgbClr val="000000"/>
              </a:solidFill>
            </a:endParaRPr>
          </a:p>
          <a:p>
            <a:pPr algn="just"/>
            <a:endParaRPr lang="en-US" sz="2200" b="1" dirty="0">
              <a:solidFill>
                <a:srgbClr val="000000"/>
              </a:solidFill>
            </a:endParaRPr>
          </a:p>
          <a:p>
            <a:pPr algn="just"/>
            <a:endParaRPr lang="en-US" sz="2200" b="1" dirty="0">
              <a:solidFill>
                <a:srgbClr val="000000"/>
              </a:solidFill>
            </a:endParaRPr>
          </a:p>
          <a:p>
            <a:pPr algn="just"/>
            <a:endParaRPr lang="en-US" sz="2200" b="1" dirty="0">
              <a:solidFill>
                <a:srgbClr val="000000"/>
              </a:solidFill>
            </a:endParaRPr>
          </a:p>
          <a:p>
            <a:pPr algn="just"/>
            <a:endParaRPr lang="en-US" sz="2200" b="1" dirty="0">
              <a:solidFill>
                <a:srgbClr val="000000"/>
              </a:solidFill>
            </a:endParaRPr>
          </a:p>
          <a:p>
            <a:pPr algn="just"/>
            <a:endParaRPr lang="en-US" sz="2200" b="1" dirty="0">
              <a:solidFill>
                <a:srgbClr val="000000"/>
              </a:solidFill>
            </a:endParaRPr>
          </a:p>
          <a:p>
            <a:pPr algn="just"/>
            <a:endParaRPr lang="en-US" sz="2200" b="1" dirty="0">
              <a:solidFill>
                <a:srgbClr val="000000"/>
              </a:solidFill>
            </a:endParaRPr>
          </a:p>
          <a:p>
            <a:pPr algn="just"/>
            <a:endParaRPr lang="en-US" sz="2200" b="1" dirty="0">
              <a:solidFill>
                <a:srgbClr val="000000"/>
              </a:solidFill>
            </a:endParaRPr>
          </a:p>
          <a:p>
            <a:pPr algn="just"/>
            <a:r>
              <a:rPr lang="en-US" sz="2200" b="1" u="sng" dirty="0">
                <a:solidFill>
                  <a:srgbClr val="000000"/>
                </a:solidFill>
              </a:rPr>
              <a:t>Program-data Independence</a:t>
            </a:r>
            <a:r>
              <a:rPr lang="en-US" sz="2200" u="sng" dirty="0">
                <a:solidFill>
                  <a:srgbClr val="000000"/>
                </a:solidFill>
              </a:rPr>
              <a:t>:</a:t>
            </a:r>
            <a:r>
              <a:rPr lang="en-US" sz="2200" dirty="0">
                <a:solidFill>
                  <a:srgbClr val="000000"/>
                </a:solidFill>
              </a:rPr>
              <a:t> Allows changing data storage structures and operations without having to change the DBMS access programs.</a:t>
            </a:r>
          </a:p>
          <a:p>
            <a:pPr algn="just"/>
            <a:endParaRPr lang="en-US" sz="2200" dirty="0">
              <a:solidFill>
                <a:srgbClr val="000000"/>
              </a:solidFill>
            </a:endParaRPr>
          </a:p>
          <a:p>
            <a:pPr algn="just"/>
            <a:endParaRPr lang="en-IN" sz="2200" dirty="0"/>
          </a:p>
        </p:txBody>
      </p:sp>
      <p:pic>
        <p:nvPicPr>
          <p:cNvPr id="1026" name="Picture 2" descr="Image result for example of data abstraction in db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221674"/>
            <a:ext cx="5112568" cy="322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6162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15200" cy="1143000"/>
          </a:xfrm>
        </p:spPr>
        <p:txBody>
          <a:bodyPr/>
          <a:lstStyle/>
          <a:p>
            <a:r>
              <a:rPr lang="en-US" b="1" dirty="0"/>
              <a:t>Concurrent Access &amp; Multi-user View of Data</a:t>
            </a:r>
            <a:endParaRPr lang="en-IN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97727"/>
            <a:ext cx="7272808" cy="5143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4716016" y="3284984"/>
            <a:ext cx="1152128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2843808" y="3284984"/>
            <a:ext cx="1080120" cy="5040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547664" y="3356992"/>
            <a:ext cx="2376264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042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7859216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Meta-data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95536" y="1464168"/>
            <a:ext cx="8147248" cy="5133184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US" b="1" u="sng" dirty="0" smtClean="0">
                <a:solidFill>
                  <a:srgbClr val="000000"/>
                </a:solidFill>
              </a:rPr>
              <a:t>Meta-data: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A DBMS </a:t>
            </a:r>
            <a:r>
              <a:rPr lang="en-US" b="1" dirty="0">
                <a:solidFill>
                  <a:srgbClr val="000000"/>
                </a:solidFill>
              </a:rPr>
              <a:t>catalog</a:t>
            </a:r>
            <a:r>
              <a:rPr lang="en-US" dirty="0">
                <a:solidFill>
                  <a:srgbClr val="000000"/>
                </a:solidFill>
              </a:rPr>
              <a:t> stores the </a:t>
            </a:r>
            <a:r>
              <a:rPr lang="en-US" i="1" dirty="0">
                <a:solidFill>
                  <a:srgbClr val="000000"/>
                </a:solidFill>
              </a:rPr>
              <a:t>description</a:t>
            </a:r>
            <a:r>
              <a:rPr lang="en-US" dirty="0">
                <a:solidFill>
                  <a:srgbClr val="000000"/>
                </a:solidFill>
              </a:rPr>
              <a:t>  of the database. </a:t>
            </a:r>
            <a:r>
              <a:rPr lang="en-US" dirty="0" smtClean="0">
                <a:solidFill>
                  <a:srgbClr val="000000"/>
                </a:solidFill>
              </a:rPr>
              <a:t>This description is called meta-data. </a:t>
            </a:r>
            <a:r>
              <a:rPr lang="en-US" dirty="0">
                <a:solidFill>
                  <a:srgbClr val="000000"/>
                </a:solidFill>
              </a:rPr>
              <a:t>This allows the DBMS software to work with different databases.</a:t>
            </a:r>
          </a:p>
          <a:p>
            <a:pPr algn="just">
              <a:lnSpc>
                <a:spcPct val="150000"/>
              </a:lnSpc>
            </a:pPr>
            <a:endParaRPr lang="en-IN" dirty="0"/>
          </a:p>
        </p:txBody>
      </p:sp>
      <p:pic>
        <p:nvPicPr>
          <p:cNvPr id="3074" name="Picture 2" descr="Image result for meta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6877" y="3881934"/>
            <a:ext cx="2247131" cy="27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/>
          <p:cNvSpPr/>
          <p:nvPr/>
        </p:nvSpPr>
        <p:spPr>
          <a:xfrm>
            <a:off x="5796136" y="5013176"/>
            <a:ext cx="2952328" cy="1296144"/>
          </a:xfrm>
          <a:prstGeom prst="wedgeRoundRectCallout">
            <a:avLst>
              <a:gd name="adj1" fmla="val -96333"/>
              <a:gd name="adj2" fmla="val -72094"/>
              <a:gd name="adj3" fmla="val 16667"/>
            </a:avLst>
          </a:prstGeom>
          <a:ln>
            <a:solidFill>
              <a:srgbClr val="808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0000"/>
                </a:solidFill>
              </a:rPr>
              <a:t>Self-describing nature of a database system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622713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97266109-8E1B-5A4C-9EB0-290581575A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88640"/>
            <a:ext cx="7777187" cy="1008112"/>
          </a:xfrm>
          <a:noFill/>
          <a:ln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noAutofit/>
          </a:bodyPr>
          <a:lstStyle/>
          <a:p>
            <a:r>
              <a:rPr lang="en-US" altLang="en-US" sz="3600" b="1" dirty="0"/>
              <a:t>Client/Server Architectures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2AF29E72-7AF4-6B46-8F2C-217F109755D9}"/>
              </a:ext>
            </a:extLst>
          </p:cNvPr>
          <p:cNvSpPr/>
          <p:nvPr/>
        </p:nvSpPr>
        <p:spPr>
          <a:xfrm>
            <a:off x="516280" y="1803588"/>
            <a:ext cx="535186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50000"/>
              </a:lnSpc>
              <a:buFont typeface="Wingdings" pitchFamily="2" charset="2"/>
              <a:buChar char="Ø"/>
            </a:pPr>
            <a:r>
              <a:rPr lang="en-US" altLang="en-US" sz="2400" b="1" dirty="0"/>
              <a:t>Two-tier </a:t>
            </a:r>
            <a:r>
              <a:rPr lang="en-US" altLang="en-US" sz="2400" b="1" dirty="0" smtClean="0"/>
              <a:t>Architecture</a:t>
            </a:r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Ø"/>
            </a:pPr>
            <a:endParaRPr lang="en-US" altLang="en-US" sz="2400" b="1" dirty="0"/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Ø"/>
            </a:pPr>
            <a:endParaRPr lang="en-US" altLang="en-US" sz="2400" b="1" dirty="0"/>
          </a:p>
          <a:p>
            <a:pPr marL="457200" indent="-457200">
              <a:lnSpc>
                <a:spcPct val="250000"/>
              </a:lnSpc>
              <a:buFont typeface="Wingdings" pitchFamily="2" charset="2"/>
              <a:buChar char="Ø"/>
            </a:pPr>
            <a:r>
              <a:rPr lang="en-US" altLang="en-US" sz="2400" b="1" dirty="0"/>
              <a:t>Three-tier Architecture</a:t>
            </a:r>
          </a:p>
        </p:txBody>
      </p:sp>
      <p:grpSp>
        <p:nvGrpSpPr>
          <p:cNvPr id="6" name="Group 8">
            <a:extLst>
              <a:ext uri="{FF2B5EF4-FFF2-40B4-BE49-F238E27FC236}">
                <a16:creationId xmlns="" xmlns:a16="http://schemas.microsoft.com/office/drawing/2014/main" id="{7FA8973C-6559-1B41-84C7-CCEE379F69F8}"/>
              </a:ext>
            </a:extLst>
          </p:cNvPr>
          <p:cNvGrpSpPr>
            <a:grpSpLocks/>
          </p:cNvGrpSpPr>
          <p:nvPr/>
        </p:nvGrpSpPr>
        <p:grpSpPr bwMode="auto">
          <a:xfrm>
            <a:off x="5220072" y="1758280"/>
            <a:ext cx="2987675" cy="4191000"/>
            <a:chOff x="3504" y="1008"/>
            <a:chExt cx="1882" cy="2640"/>
          </a:xfrm>
        </p:grpSpPr>
        <p:sp>
          <p:nvSpPr>
            <p:cNvPr id="7" name="Text Box 5">
              <a:extLst>
                <a:ext uri="{FF2B5EF4-FFF2-40B4-BE49-F238E27FC236}">
                  <a16:creationId xmlns="" xmlns:a16="http://schemas.microsoft.com/office/drawing/2014/main" id="{7973363B-FC24-9841-A980-D256B7666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" y="1008"/>
              <a:ext cx="178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2400" b="1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Client does extensive processing</a:t>
              </a:r>
            </a:p>
          </p:txBody>
        </p:sp>
        <p:sp>
          <p:nvSpPr>
            <p:cNvPr id="8" name="Text Box 6">
              <a:extLst>
                <a:ext uri="{FF2B5EF4-FFF2-40B4-BE49-F238E27FC236}">
                  <a16:creationId xmlns="" xmlns:a16="http://schemas.microsoft.com/office/drawing/2014/main" id="{382A71A5-1CF4-184F-B79A-AA972AD4DA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30"/>
              <a:ext cx="178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en-US" sz="2400" b="1">
                  <a:solidFill>
                    <a:srgbClr val="990000"/>
                  </a:solidFill>
                  <a:latin typeface="Times New Roman" panose="02020603050405020304" pitchFamily="18" charset="0"/>
                </a:rPr>
                <a:t>Client does little processing</a:t>
              </a:r>
            </a:p>
          </p:txBody>
        </p:sp>
        <p:sp>
          <p:nvSpPr>
            <p:cNvPr id="9" name="AutoShape 7">
              <a:extLst>
                <a:ext uri="{FF2B5EF4-FFF2-40B4-BE49-F238E27FC236}">
                  <a16:creationId xmlns="" xmlns:a16="http://schemas.microsoft.com/office/drawing/2014/main" id="{54BC8C97-ED68-F547-B833-0F2D7BAB8A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584"/>
              <a:ext cx="528" cy="1536"/>
            </a:xfrm>
            <a:prstGeom prst="upDownArrow">
              <a:avLst>
                <a:gd name="adj1" fmla="val 50000"/>
                <a:gd name="adj2" fmla="val 58182"/>
              </a:avLst>
            </a:prstGeom>
            <a:solidFill>
              <a:srgbClr val="99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rgbClr val="99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935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CD04724D-4C7C-7D44-A192-FC574C65BCE8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129952"/>
            <a:ext cx="8229600" cy="10668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000" b="0" kern="1200" cap="sm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b="1" dirty="0"/>
              <a:t>Application Logic in C/S Systems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539552" y="1772815"/>
            <a:ext cx="7920880" cy="4464497"/>
            <a:chOff x="539552" y="1772815"/>
            <a:chExt cx="7920880" cy="4464497"/>
          </a:xfrm>
        </p:grpSpPr>
        <p:sp>
          <p:nvSpPr>
            <p:cNvPr id="6" name="Text Box 4">
              <a:extLst>
                <a:ext uri="{FF2B5EF4-FFF2-40B4-BE49-F238E27FC236}">
                  <a16:creationId xmlns="" xmlns:a16="http://schemas.microsoft.com/office/drawing/2014/main" id="{F8AAB6D1-1A85-EC40-9893-3D25C6365A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87752" y="2204864"/>
              <a:ext cx="2659702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b="1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GUI Interface</a:t>
              </a:r>
            </a:p>
          </p:txBody>
        </p:sp>
        <p:sp>
          <p:nvSpPr>
            <p:cNvPr id="7" name="Text Box 5">
              <a:extLst>
                <a:ext uri="{FF2B5EF4-FFF2-40B4-BE49-F238E27FC236}">
                  <a16:creationId xmlns="" xmlns:a16="http://schemas.microsoft.com/office/drawing/2014/main" id="{6BD00594-9616-494D-AE33-D10C3CD1D6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12271" y="3832592"/>
              <a:ext cx="3348161" cy="8925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600" b="1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Procedures, functions,</a:t>
              </a:r>
            </a:p>
            <a:p>
              <a:r>
                <a:rPr lang="en-US" altLang="en-US" sz="2600" b="1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programs</a:t>
              </a:r>
            </a:p>
          </p:txBody>
        </p:sp>
        <p:sp>
          <p:nvSpPr>
            <p:cNvPr id="8" name="Text Box 6">
              <a:extLst>
                <a:ext uri="{FF2B5EF4-FFF2-40B4-BE49-F238E27FC236}">
                  <a16:creationId xmlns="" xmlns:a16="http://schemas.microsoft.com/office/drawing/2014/main" id="{35D28F8E-D5C4-6049-A506-744BF58885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8064" y="5436513"/>
              <a:ext cx="3092321" cy="584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3200" b="1" dirty="0">
                  <a:solidFill>
                    <a:srgbClr val="990000"/>
                  </a:solidFill>
                  <a:latin typeface="Times New Roman" panose="02020603050405020304" pitchFamily="18" charset="0"/>
                </a:rPr>
                <a:t>DBMS </a:t>
              </a:r>
              <a:r>
                <a:rPr lang="en-US" altLang="en-US" sz="3200" b="1" dirty="0" smtClean="0">
                  <a:solidFill>
                    <a:srgbClr val="990000"/>
                  </a:solidFill>
                  <a:latin typeface="Times New Roman" panose="02020603050405020304" pitchFamily="18" charset="0"/>
                </a:rPr>
                <a:t>Activities</a:t>
              </a:r>
              <a:endParaRPr lang="en-US" altLang="en-US" sz="3200" b="1" dirty="0">
                <a:solidFill>
                  <a:srgbClr val="99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539552" y="1772815"/>
              <a:ext cx="4356100" cy="4464497"/>
              <a:chOff x="539552" y="1772815"/>
              <a:chExt cx="4356100" cy="4464497"/>
            </a:xfrm>
          </p:grpSpPr>
          <p:sp>
            <p:nvSpPr>
              <p:cNvPr id="9" name="Rectangle 7">
                <a:extLst>
                  <a:ext uri="{FF2B5EF4-FFF2-40B4-BE49-F238E27FC236}">
                    <a16:creationId xmlns="" xmlns:a16="http://schemas.microsoft.com/office/drawing/2014/main" id="{035309A7-FC15-9249-B69E-E79C62692C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52" y="3264767"/>
                <a:ext cx="4356100" cy="1909355"/>
              </a:xfrm>
              <a:prstGeom prst="rect">
                <a:avLst/>
              </a:prstGeom>
              <a:noFill/>
              <a:ln w="952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3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itchFamily="2" charset="2"/>
                  <a:buNone/>
                </a:pPr>
                <a:r>
                  <a:rPr lang="en-US" altLang="en-US" sz="2400" b="1" dirty="0">
                    <a:solidFill>
                      <a:srgbClr val="7030A0"/>
                    </a:solidFill>
                    <a:latin typeface="+mn-lt"/>
                  </a:rPr>
                  <a:t>Processing Logic</a:t>
                </a:r>
              </a:p>
              <a:p>
                <a:pPr lvl="1"/>
                <a:r>
                  <a:rPr lang="en-US" altLang="en-US" sz="2200" dirty="0">
                    <a:latin typeface="+mn-lt"/>
                  </a:rPr>
                  <a:t>I/O processing</a:t>
                </a:r>
              </a:p>
              <a:p>
                <a:pPr lvl="1"/>
                <a:r>
                  <a:rPr lang="en-US" altLang="en-US" sz="2200" dirty="0">
                    <a:latin typeface="+mn-lt"/>
                  </a:rPr>
                  <a:t>Business rules</a:t>
                </a:r>
              </a:p>
              <a:p>
                <a:pPr lvl="1"/>
                <a:r>
                  <a:rPr lang="en-US" altLang="en-US" sz="2200" dirty="0">
                    <a:latin typeface="+mn-lt"/>
                  </a:rPr>
                  <a:t>Data </a:t>
                </a:r>
                <a:r>
                  <a:rPr lang="en-US" altLang="en-US" sz="2200" dirty="0" smtClean="0">
                    <a:latin typeface="+mn-lt"/>
                  </a:rPr>
                  <a:t>management</a:t>
                </a:r>
              </a:p>
              <a:p>
                <a:pPr lvl="1"/>
                <a:endParaRPr lang="en-US" altLang="en-US" sz="2200" dirty="0">
                  <a:latin typeface="+mn-lt"/>
                </a:endParaRPr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="" xmlns:a16="http://schemas.microsoft.com/office/drawing/2014/main" id="{772E0748-886D-0A41-8972-250DE61C2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52" y="5170512"/>
                <a:ext cx="4356100" cy="1066800"/>
              </a:xfrm>
              <a:prstGeom prst="rect">
                <a:avLst/>
              </a:prstGeom>
              <a:noFill/>
              <a:ln w="952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3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en-US" sz="2400" b="1" dirty="0">
                    <a:solidFill>
                      <a:srgbClr val="0070C0"/>
                    </a:solidFill>
                    <a:latin typeface="+mn-lt"/>
                  </a:rPr>
                  <a:t>Storage Logic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altLang="en-US" sz="2200" dirty="0">
                    <a:latin typeface="+mn-lt"/>
                  </a:rPr>
                  <a:t>Data storage/retrieval</a:t>
                </a:r>
              </a:p>
            </p:txBody>
          </p:sp>
          <p:sp>
            <p:nvSpPr>
              <p:cNvPr id="11" name="Rectangle 11">
                <a:extLst>
                  <a:ext uri="{FF2B5EF4-FFF2-40B4-BE49-F238E27FC236}">
                    <a16:creationId xmlns="" xmlns:a16="http://schemas.microsoft.com/office/drawing/2014/main" id="{52C29B44-594D-754B-A546-9353B856AA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552" y="1772815"/>
                <a:ext cx="4356100" cy="1488429"/>
              </a:xfrm>
              <a:prstGeom prst="rect">
                <a:avLst/>
              </a:prstGeom>
              <a:noFill/>
              <a:ln w="9525">
                <a:solidFill>
                  <a:srgbClr val="8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marL="342900" indent="-3429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32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8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4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1"/>
                  </a:buClr>
                  <a:buSzPct val="65000"/>
                  <a:buFont typeface="Wingdings" pitchFamily="2" charset="2"/>
                  <a:buChar char="n"/>
                  <a:defRPr sz="200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FFFFFF"/>
                      </a:outerShdw>
                    </a:effectLst>
                    <a:latin typeface="Tahoma" panose="020B0604030504040204" pitchFamily="34" charset="0"/>
                    <a:cs typeface="Arial" panose="020B0604020202020204" pitchFamily="34" charset="0"/>
                  </a:defRPr>
                </a:lvl9pPr>
              </a:lstStyle>
              <a:p>
                <a:pPr>
                  <a:buFont typeface="Wingdings" pitchFamily="2" charset="2"/>
                  <a:buNone/>
                </a:pPr>
                <a:r>
                  <a:rPr lang="en-US" altLang="en-US" sz="2400" b="1" dirty="0">
                    <a:solidFill>
                      <a:srgbClr val="00B050"/>
                    </a:solidFill>
                    <a:latin typeface="+mn-lt"/>
                  </a:rPr>
                  <a:t>Presentation Logic</a:t>
                </a:r>
              </a:p>
              <a:p>
                <a:pPr lvl="1"/>
                <a:r>
                  <a:rPr lang="en-US" altLang="en-US" sz="2200" dirty="0">
                    <a:latin typeface="+mn-lt"/>
                  </a:rPr>
                  <a:t>Input – keyboard/mouse</a:t>
                </a:r>
              </a:p>
              <a:p>
                <a:pPr lvl="1"/>
                <a:r>
                  <a:rPr lang="en-US" altLang="en-US" sz="2200" dirty="0">
                    <a:latin typeface="+mn-lt"/>
                  </a:rPr>
                  <a:t>Output – </a:t>
                </a:r>
                <a:r>
                  <a:rPr lang="en-US" altLang="en-US" sz="2200" dirty="0" smtClean="0">
                    <a:latin typeface="+mn-lt"/>
                  </a:rPr>
                  <a:t>monitor/printer</a:t>
                </a:r>
              </a:p>
              <a:p>
                <a:pPr lvl="1"/>
                <a:endParaRPr lang="en-US" altLang="en-US" sz="2200" dirty="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9828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-171400"/>
            <a:ext cx="7467600" cy="1143000"/>
          </a:xfrm>
        </p:spPr>
        <p:txBody>
          <a:bodyPr>
            <a:normAutofit/>
          </a:bodyPr>
          <a:lstStyle/>
          <a:p>
            <a:r>
              <a:rPr lang="en-IN" b="1" dirty="0"/>
              <a:t>Two-tier Architecture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80728"/>
            <a:ext cx="8886519" cy="586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6021288"/>
            <a:ext cx="59795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IN" sz="2000" b="1" dirty="0">
                <a:solidFill>
                  <a:srgbClr val="FF0000"/>
                </a:solidFill>
              </a:rPr>
              <a:t>Server performs all data storage and </a:t>
            </a:r>
            <a:endParaRPr lang="en-IN" sz="2000" b="1" dirty="0" smtClean="0">
              <a:solidFill>
                <a:srgbClr val="FF0000"/>
              </a:solidFill>
            </a:endParaRPr>
          </a:p>
          <a:p>
            <a:pPr>
              <a:lnSpc>
                <a:spcPct val="110000"/>
              </a:lnSpc>
            </a:pPr>
            <a:r>
              <a:rPr lang="en-IN" sz="2000" b="1" dirty="0" smtClean="0">
                <a:solidFill>
                  <a:srgbClr val="FF0000"/>
                </a:solidFill>
              </a:rPr>
              <a:t>access processing </a:t>
            </a:r>
            <a:r>
              <a:rPr lang="en-IN" sz="2000" b="1" dirty="0" smtClean="0">
                <a:solidFill>
                  <a:srgbClr val="FF0000"/>
                </a:solidFill>
                <a:sym typeface="Wingdings" pitchFamily="2" charset="2"/>
              </a:rPr>
              <a:t></a:t>
            </a:r>
            <a:r>
              <a:rPr lang="en-IN" sz="2000" b="1" dirty="0" smtClean="0">
                <a:solidFill>
                  <a:srgbClr val="FF0000"/>
                </a:solidFill>
              </a:rPr>
              <a:t>DBMS </a:t>
            </a:r>
            <a:r>
              <a:rPr lang="en-IN" sz="2000" b="1" dirty="0">
                <a:solidFill>
                  <a:srgbClr val="FF0000"/>
                </a:solidFill>
              </a:rPr>
              <a:t>is only on </a:t>
            </a:r>
            <a:r>
              <a:rPr lang="en-IN" sz="2000" b="1" dirty="0" smtClean="0">
                <a:solidFill>
                  <a:srgbClr val="FF0000"/>
                </a:solidFill>
              </a:rPr>
              <a:t>server</a:t>
            </a:r>
            <a:endParaRPr lang="en-IN" sz="20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5176" y="332656"/>
            <a:ext cx="3431400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en-US" b="1" dirty="0">
                <a:solidFill>
                  <a:srgbClr val="FF0000"/>
                </a:solidFill>
              </a:rPr>
              <a:t>R</a:t>
            </a:r>
            <a:r>
              <a:rPr lang="en-US" altLang="en-US" b="1" dirty="0" smtClean="0">
                <a:solidFill>
                  <a:srgbClr val="FF0000"/>
                </a:solidFill>
              </a:rPr>
              <a:t>esponsible </a:t>
            </a:r>
            <a:r>
              <a:rPr lang="en-US" altLang="en-US" b="1" dirty="0">
                <a:solidFill>
                  <a:srgbClr val="FF0000"/>
                </a:solidFill>
              </a:rPr>
              <a:t>for </a:t>
            </a:r>
            <a:r>
              <a:rPr lang="en-US" altLang="en-US" b="1" dirty="0" smtClean="0">
                <a:solidFill>
                  <a:srgbClr val="FF0000"/>
                </a:solidFill>
              </a:rPr>
              <a:t>I/O processing and </a:t>
            </a:r>
          </a:p>
          <a:p>
            <a:pPr>
              <a:lnSpc>
                <a:spcPct val="110000"/>
              </a:lnSpc>
            </a:pPr>
            <a:r>
              <a:rPr lang="en-US" altLang="en-US" b="1" dirty="0" smtClean="0">
                <a:solidFill>
                  <a:srgbClr val="FF0000"/>
                </a:solidFill>
              </a:rPr>
              <a:t>business </a:t>
            </a:r>
            <a:r>
              <a:rPr lang="en-US" altLang="en-US" b="1" dirty="0">
                <a:solidFill>
                  <a:srgbClr val="FF0000"/>
                </a:solidFill>
              </a:rPr>
              <a:t>rules logic</a:t>
            </a:r>
          </a:p>
        </p:txBody>
      </p:sp>
    </p:spTree>
    <p:extLst>
      <p:ext uri="{BB962C8B-B14F-4D97-AF65-F5344CB8AC3E}">
        <p14:creationId xmlns:p14="http://schemas.microsoft.com/office/powerpoint/2010/main" val="189410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7467600" cy="1143000"/>
          </a:xfrm>
        </p:spPr>
        <p:txBody>
          <a:bodyPr/>
          <a:lstStyle/>
          <a:p>
            <a:r>
              <a:rPr lang="en-IN" b="1" dirty="0"/>
              <a:t>Three-tier Architecture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09579367"/>
              </p:ext>
            </p:extLst>
          </p:nvPr>
        </p:nvGraphicFramePr>
        <p:xfrm>
          <a:off x="251520" y="1957288"/>
          <a:ext cx="8424936" cy="4352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9" name="Straight Connector 8"/>
          <p:cNvCxnSpPr/>
          <p:nvPr/>
        </p:nvCxnSpPr>
        <p:spPr>
          <a:xfrm>
            <a:off x="2447848" y="2708920"/>
            <a:ext cx="756000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724128" y="2708920"/>
            <a:ext cx="756000" cy="0"/>
          </a:xfrm>
          <a:prstGeom prst="line">
            <a:avLst/>
          </a:prstGeom>
          <a:ln w="5715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447848" y="4221088"/>
            <a:ext cx="756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760216" y="4221088"/>
            <a:ext cx="756000" cy="0"/>
          </a:xfrm>
          <a:prstGeom prst="line">
            <a:avLst/>
          </a:prstGeom>
          <a:ln w="5715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447848" y="5661248"/>
            <a:ext cx="756000" cy="0"/>
          </a:xfrm>
          <a:prstGeom prst="line">
            <a:avLst/>
          </a:prstGeom>
          <a:ln w="57150">
            <a:solidFill>
              <a:srgbClr val="FF993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724128" y="5661248"/>
            <a:ext cx="756000" cy="0"/>
          </a:xfrm>
          <a:prstGeom prst="line">
            <a:avLst/>
          </a:prstGeom>
          <a:ln w="57150">
            <a:solidFill>
              <a:srgbClr val="FF9933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799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FIG9-4">
            <a:extLst>
              <a:ext uri="{FF2B5EF4-FFF2-40B4-BE49-F238E27FC236}">
                <a16:creationId xmlns="" xmlns:a16="http://schemas.microsoft.com/office/drawing/2014/main" id="{63A4952B-3702-D746-88D0-9110C72D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80728"/>
            <a:ext cx="8964488" cy="58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243408"/>
            <a:ext cx="7467600" cy="1143000"/>
          </a:xfrm>
        </p:spPr>
        <p:txBody>
          <a:bodyPr/>
          <a:lstStyle/>
          <a:p>
            <a:r>
              <a:rPr lang="en-IN" b="1" dirty="0"/>
              <a:t>Three-tier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7873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467600" cy="1143000"/>
          </a:xfrm>
        </p:spPr>
        <p:txBody>
          <a:bodyPr/>
          <a:lstStyle/>
          <a:p>
            <a:r>
              <a:rPr lang="en-US" b="1" dirty="0"/>
              <a:t>What can be done with Data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79512" y="4776536"/>
            <a:ext cx="8352928" cy="2324872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/>
              <a:t>Data </a:t>
            </a:r>
            <a:r>
              <a:rPr lang="en-US" b="1" dirty="0">
                <a:sym typeface="Wingdings" pitchFamily="2" charset="2"/>
              </a:rPr>
              <a:t> Information</a:t>
            </a:r>
            <a:endParaRPr lang="en-IN" b="1" dirty="0">
              <a:sym typeface="Wingdings" pitchFamily="2" charset="2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sym typeface="Wingdings" pitchFamily="2" charset="2"/>
              </a:rPr>
              <a:t>Information  Knowledge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sym typeface="Wingdings" pitchFamily="2" charset="2"/>
              </a:rPr>
              <a:t>Knowledge  Growth of Business/ Organization</a:t>
            </a:r>
            <a:endParaRPr lang="en-IN" b="1" dirty="0"/>
          </a:p>
        </p:txBody>
      </p:sp>
      <p:pic>
        <p:nvPicPr>
          <p:cNvPr id="4" name="Picture 3" descr="Image result for think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8264" y="95174"/>
            <a:ext cx="2025350" cy="2541738"/>
          </a:xfrm>
          <a:prstGeom prst="rect">
            <a:avLst/>
          </a:prstGeom>
          <a:noFill/>
        </p:spPr>
      </p:pic>
      <p:pic>
        <p:nvPicPr>
          <p:cNvPr id="2050" name="Picture 2" descr="Image result for facebook users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84784"/>
            <a:ext cx="576064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00192" y="2897951"/>
            <a:ext cx="2483768" cy="1827193"/>
          </a:xfrm>
          <a:prstGeom prst="cloud">
            <a:avLst/>
          </a:prstGeom>
          <a:noFill/>
          <a:ln w="952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to do with this tremendous data??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17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6200000">
            <a:off x="-3117677" y="2076028"/>
            <a:ext cx="7467600" cy="1143000"/>
          </a:xfrm>
        </p:spPr>
        <p:txBody>
          <a:bodyPr>
            <a:normAutofit/>
          </a:bodyPr>
          <a:lstStyle/>
          <a:p>
            <a:r>
              <a:rPr lang="en-IN" sz="3200" b="1" dirty="0"/>
              <a:t>Database Query Languages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25BF7D-4EE4-CD46-9307-9CC384DE1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548680"/>
            <a:ext cx="6480720" cy="600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396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Data Definition language (DDL)</a:t>
            </a:r>
            <a:endParaRPr lang="en-IN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024755632"/>
              </p:ext>
            </p:extLst>
          </p:nvPr>
        </p:nvGraphicFramePr>
        <p:xfrm>
          <a:off x="313184" y="1867743"/>
          <a:ext cx="843528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6238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003232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Data Manipulation language (DML)</a:t>
            </a:r>
            <a:endParaRPr lang="en-IN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963582472"/>
              </p:ext>
            </p:extLst>
          </p:nvPr>
        </p:nvGraphicFramePr>
        <p:xfrm>
          <a:off x="251520" y="1795735"/>
          <a:ext cx="8568952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9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7467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Data Control language (DCL)</a:t>
            </a:r>
            <a:endParaRPr lang="en-IN" sz="28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894713202"/>
              </p:ext>
            </p:extLst>
          </p:nvPr>
        </p:nvGraphicFramePr>
        <p:xfrm>
          <a:off x="457200" y="1412776"/>
          <a:ext cx="8291264" cy="3073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="" xmlns:a16="http://schemas.microsoft.com/office/drawing/2014/main" id="{032F18AA-8DF0-4D4E-A6C0-D0B7C27CD0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502759"/>
            <a:ext cx="4824536" cy="231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4624"/>
            <a:ext cx="7467600" cy="11430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Transaction Control Language (TCL)</a:t>
            </a:r>
            <a:endParaRPr lang="en-IN" sz="28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42314664"/>
              </p:ext>
            </p:extLst>
          </p:nvPr>
        </p:nvGraphicFramePr>
        <p:xfrm>
          <a:off x="241176" y="1700808"/>
          <a:ext cx="8579296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866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1610838"/>
            <a:ext cx="3429000" cy="18943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Thanks!! 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4072350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AD206CC2-73F0-5044-9888-99C9522B0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7768"/>
            <a:ext cx="7467600" cy="1143000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Data Types</a:t>
            </a:r>
            <a:endParaRPr lang="en-IN" sz="36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323528" y="1804542"/>
            <a:ext cx="8413314" cy="4864818"/>
            <a:chOff x="323528" y="1804542"/>
            <a:chExt cx="8413314" cy="486481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3687" y="1804542"/>
              <a:ext cx="6673155" cy="48648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="" xmlns:a16="http://schemas.microsoft.com/office/drawing/2014/main" id="{F4BFD1F1-F72E-4543-9A48-49E562E7C0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528" y="3204001"/>
              <a:ext cx="2892287" cy="2457247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B0DEDB-2140-D948-9E19-2F840366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7012" y="53752"/>
            <a:ext cx="2529788" cy="15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39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44624"/>
            <a:ext cx="7931224" cy="1143000"/>
          </a:xfrm>
        </p:spPr>
        <p:txBody>
          <a:bodyPr/>
          <a:lstStyle/>
          <a:p>
            <a:r>
              <a:rPr lang="en-US" b="1" dirty="0" smtClean="0"/>
              <a:t>Another Classification of Data</a:t>
            </a:r>
            <a:endParaRPr lang="en-IN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87723" y="1811660"/>
            <a:ext cx="8072709" cy="4746848"/>
            <a:chOff x="387723" y="1811660"/>
            <a:chExt cx="8072709" cy="474684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723" y="1811660"/>
              <a:ext cx="8072709" cy="31295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06" y="5085184"/>
              <a:ext cx="2120694" cy="1473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5028829"/>
              <a:ext cx="2151923" cy="14965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1840" y="5013176"/>
              <a:ext cx="2232248" cy="1545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964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Types of Big Data</a:t>
            </a:r>
            <a:endParaRPr lang="en-IN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2816"/>
            <a:ext cx="9144000" cy="4821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793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752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Types </a:t>
            </a:r>
            <a:r>
              <a:rPr lang="en-US" sz="3200" b="1" dirty="0"/>
              <a:t>of </a:t>
            </a:r>
            <a:r>
              <a:rPr lang="en-US" sz="3200" b="1" dirty="0" smtClean="0"/>
              <a:t>Data – Based on Domain </a:t>
            </a:r>
            <a:endParaRPr lang="en-IN" sz="3200" b="1" dirty="0"/>
          </a:p>
        </p:txBody>
      </p:sp>
      <p:pic>
        <p:nvPicPr>
          <p:cNvPr id="4" name="Picture 4" descr="Image result for what is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293499"/>
            <a:ext cx="6336704" cy="551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21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-90264"/>
            <a:ext cx="7467600" cy="1143000"/>
          </a:xfrm>
        </p:spPr>
        <p:txBody>
          <a:bodyPr>
            <a:normAutofit/>
          </a:bodyPr>
          <a:lstStyle/>
          <a:p>
            <a:r>
              <a:rPr lang="en-US" sz="3200" b="1" dirty="0"/>
              <a:t>Handling Tremendous Data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4560512"/>
            <a:ext cx="7931224" cy="2180856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US" dirty="0"/>
              <a:t>Handling this tremendous amount of data is overwhelming.</a:t>
            </a:r>
          </a:p>
          <a:p>
            <a:pPr algn="just">
              <a:lnSpc>
                <a:spcPct val="120000"/>
              </a:lnSpc>
            </a:pPr>
            <a:r>
              <a:rPr lang="en-US" dirty="0"/>
              <a:t>Thus, we need some automated mechanism to perform this task.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79561"/>
            <a:ext cx="4636208" cy="301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62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Aspects of Data</a:t>
            </a:r>
            <a:endParaRPr lang="en-IN" sz="3200" b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414837834"/>
              </p:ext>
            </p:extLst>
          </p:nvPr>
        </p:nvGraphicFramePr>
        <p:xfrm>
          <a:off x="0" y="1988840"/>
          <a:ext cx="8820472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097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2024</TotalTime>
  <Words>967</Words>
  <Application>Microsoft Office PowerPoint</Application>
  <PresentationFormat>On-screen Show (4:3)</PresentationFormat>
  <Paragraphs>224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Oriel</vt:lpstr>
      <vt:lpstr>Database Systems </vt:lpstr>
      <vt:lpstr>What is Data??</vt:lpstr>
      <vt:lpstr>What can be done with Data</vt:lpstr>
      <vt:lpstr>Data Types</vt:lpstr>
      <vt:lpstr>Another Classification of Data</vt:lpstr>
      <vt:lpstr>Types of Big Data</vt:lpstr>
      <vt:lpstr>Types of Data – Based on Domain </vt:lpstr>
      <vt:lpstr>Handling Tremendous Data</vt:lpstr>
      <vt:lpstr>Aspects of Data</vt:lpstr>
      <vt:lpstr>Evolution of Data Storage</vt:lpstr>
      <vt:lpstr>File Storage</vt:lpstr>
      <vt:lpstr>File Storage…</vt:lpstr>
      <vt:lpstr>What is a Database?</vt:lpstr>
      <vt:lpstr>Database Management Systems</vt:lpstr>
      <vt:lpstr>Levels of Abstraction</vt:lpstr>
      <vt:lpstr>Levels of Abstraction</vt:lpstr>
      <vt:lpstr>Three Schema Architecture</vt:lpstr>
      <vt:lpstr>Component Modules of a DBMS</vt:lpstr>
      <vt:lpstr>Relational DBMS</vt:lpstr>
      <vt:lpstr>Relational Schema v/s Instance</vt:lpstr>
      <vt:lpstr>Characteristics of Database Systems</vt:lpstr>
      <vt:lpstr>Data Abstraction &amp; Program-Data Independence</vt:lpstr>
      <vt:lpstr>Concurrent Access &amp; Multi-user View of Data</vt:lpstr>
      <vt:lpstr>Meta-data</vt:lpstr>
      <vt:lpstr>Client/Server Architectures</vt:lpstr>
      <vt:lpstr>PowerPoint Presentation</vt:lpstr>
      <vt:lpstr>Two-tier Architecture</vt:lpstr>
      <vt:lpstr>Three-tier Architecture</vt:lpstr>
      <vt:lpstr>Three-tier Architecture</vt:lpstr>
      <vt:lpstr>Database Query Languages</vt:lpstr>
      <vt:lpstr>Data Definition language (DDL)</vt:lpstr>
      <vt:lpstr>Data Manipulation language (DML)</vt:lpstr>
      <vt:lpstr>Data Control language (DCL)</vt:lpstr>
      <vt:lpstr>Transaction Control Language (TCL)</vt:lpstr>
      <vt:lpstr>Thanks!!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Systems </dc:title>
  <dc:creator>Kanika</dc:creator>
  <cp:lastModifiedBy>Kanika</cp:lastModifiedBy>
  <cp:revision>37</cp:revision>
  <dcterms:created xsi:type="dcterms:W3CDTF">2019-02-21T06:40:27Z</dcterms:created>
  <dcterms:modified xsi:type="dcterms:W3CDTF">2019-07-21T19:54:59Z</dcterms:modified>
</cp:coreProperties>
</file>